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1"/>
  </p:notesMasterIdLst>
  <p:handoutMasterIdLst>
    <p:handoutMasterId r:id="rId12"/>
  </p:handoutMasterIdLst>
  <p:sldIdLst>
    <p:sldId id="275" r:id="rId2"/>
    <p:sldId id="258" r:id="rId3"/>
    <p:sldId id="261" r:id="rId4"/>
    <p:sldId id="268" r:id="rId5"/>
    <p:sldId id="265" r:id="rId6"/>
    <p:sldId id="269" r:id="rId7"/>
    <p:sldId id="262" r:id="rId8"/>
    <p:sldId id="267" r:id="rId9"/>
    <p:sldId id="266" r:id="rId10"/>
  </p:sldIdLst>
  <p:sldSz cx="9144000" cy="6858000" type="screen4x3"/>
  <p:notesSz cx="6789738" cy="9929813"/>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91BA5"/>
    <a:srgbClr val="FF99CC"/>
    <a:srgbClr val="FF66FF"/>
    <a:srgbClr val="FF6699"/>
    <a:srgbClr val="E1378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00" d="100"/>
          <a:sy n="100" d="100"/>
        </p:scale>
        <p:origin x="-300" y="-192"/>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76" d="100"/>
          <a:sy n="76" d="100"/>
        </p:scale>
        <p:origin x="-3330" y="-108"/>
      </p:cViewPr>
      <p:guideLst>
        <p:guide orient="horz" pos="3128"/>
        <p:guide pos="213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_rels/data10.xml.rels><?xml version="1.0" encoding="UTF-8" standalone="yes"?>
<Relationships xmlns="http://schemas.openxmlformats.org/package/2006/relationships"><Relationship Id="rId1" Type="http://schemas.openxmlformats.org/officeDocument/2006/relationships/image" Target="../media/image10.png"/></Relationships>
</file>

<file path=ppt/diagrams/_rels/data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_rels/drawing10.xml.rels><?xml version="1.0" encoding="UTF-8" standalone="yes"?>
<Relationships xmlns="http://schemas.openxmlformats.org/package/2006/relationships"><Relationship Id="rId1" Type="http://schemas.openxmlformats.org/officeDocument/2006/relationships/image" Target="../media/image10.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 Id="rId4"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3F80F96-25DC-4F30-9826-84B1B1832147}" type="doc">
      <dgm:prSet loTypeId="urn:microsoft.com/office/officeart/2005/8/layout/chevron1" loCatId="process" qsTypeId="urn:microsoft.com/office/officeart/2005/8/quickstyle/simple3" qsCatId="simple" csTypeId="urn:microsoft.com/office/officeart/2005/8/colors/accent1_5" csCatId="accent1" phldr="1"/>
      <dgm:spPr/>
    </dgm:pt>
    <dgm:pt modelId="{E696CD16-4597-486F-9FDF-7C974170BE7A}">
      <dgm:prSet phldrT="[Texte]" custT="1"/>
      <dgm:spPr>
        <a:gradFill flip="none" rotWithShape="1">
          <a:gsLst>
            <a:gs pos="100000">
              <a:srgbClr val="391BA5"/>
            </a:gs>
            <a:gs pos="0">
              <a:srgbClr val="85C2FF"/>
            </a:gs>
            <a:gs pos="94000">
              <a:srgbClr val="C4D6EB"/>
            </a:gs>
            <a:gs pos="0">
              <a:srgbClr val="7030A0"/>
            </a:gs>
          </a:gsLst>
          <a:path path="circle">
            <a:fillToRect l="100000" t="100000"/>
          </a:path>
          <a:tileRect r="-100000" b="-100000"/>
        </a:gradFill>
      </dgm:spPr>
      <dgm:t>
        <a:bodyPr/>
        <a:lstStyle/>
        <a:p>
          <a:r>
            <a:rPr lang="fr-FR" sz="1100" b="1" dirty="0" smtClean="0">
              <a:latin typeface="Calibri" pitchFamily="34" charset="0"/>
              <a:cs typeface="Calibri" pitchFamily="34" charset="0"/>
            </a:rPr>
            <a:t>Le Contexte</a:t>
          </a:r>
          <a:endParaRPr lang="fr-FR" sz="1100" b="1" dirty="0">
            <a:latin typeface="Calibri" pitchFamily="34" charset="0"/>
            <a:cs typeface="Calibri" pitchFamily="34" charset="0"/>
          </a:endParaRPr>
        </a:p>
      </dgm:t>
    </dgm:pt>
    <dgm:pt modelId="{0A5A9A92-B161-4A11-8BE3-2F3C60A470B4}" type="parTrans" cxnId="{51683887-8E5C-4738-9D98-6FF0D05E86EB}">
      <dgm:prSet/>
      <dgm:spPr/>
      <dgm:t>
        <a:bodyPr/>
        <a:lstStyle/>
        <a:p>
          <a:endParaRPr lang="fr-FR"/>
        </a:p>
      </dgm:t>
    </dgm:pt>
    <dgm:pt modelId="{C60CA3EF-D5F3-4675-B3B2-DCF4965F3943}" type="sibTrans" cxnId="{51683887-8E5C-4738-9D98-6FF0D05E86EB}">
      <dgm:prSet/>
      <dgm:spPr/>
      <dgm:t>
        <a:bodyPr/>
        <a:lstStyle/>
        <a:p>
          <a:endParaRPr lang="fr-FR"/>
        </a:p>
      </dgm:t>
    </dgm:pt>
    <dgm:pt modelId="{48C36064-080F-4B9F-A154-99A061769FA3}">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Enjeux</a:t>
          </a:r>
          <a:endParaRPr lang="fr-FR" sz="1100" b="1" dirty="0">
            <a:solidFill>
              <a:schemeClr val="tx1">
                <a:lumMod val="65000"/>
                <a:lumOff val="35000"/>
              </a:schemeClr>
            </a:solidFill>
            <a:latin typeface="Calibri" pitchFamily="34" charset="0"/>
            <a:cs typeface="Calibri" pitchFamily="34" charset="0"/>
          </a:endParaRPr>
        </a:p>
      </dgm:t>
    </dgm:pt>
    <dgm:pt modelId="{C5CD7D0B-AB78-45C1-B5C7-BF1361F2E508}" type="parTrans" cxnId="{5086C3D1-0EFC-47DD-AAB2-F4F55951D7A7}">
      <dgm:prSet/>
      <dgm:spPr/>
      <dgm:t>
        <a:bodyPr/>
        <a:lstStyle/>
        <a:p>
          <a:endParaRPr lang="fr-FR"/>
        </a:p>
      </dgm:t>
    </dgm:pt>
    <dgm:pt modelId="{410C09FB-74B6-4B89-802E-A472A933BB32}" type="sibTrans" cxnId="{5086C3D1-0EFC-47DD-AAB2-F4F55951D7A7}">
      <dgm:prSet/>
      <dgm:spPr/>
      <dgm:t>
        <a:bodyPr/>
        <a:lstStyle/>
        <a:p>
          <a:endParaRPr lang="fr-FR"/>
        </a:p>
      </dgm:t>
    </dgm:pt>
    <dgm:pt modelId="{6FC31EC0-5EDC-4BDD-BDC3-F2F03A9165CE}">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Objectifs</a:t>
          </a:r>
          <a:endParaRPr lang="fr-FR" sz="1100" b="1" dirty="0">
            <a:solidFill>
              <a:schemeClr val="tx1">
                <a:lumMod val="65000"/>
                <a:lumOff val="35000"/>
              </a:schemeClr>
            </a:solidFill>
            <a:latin typeface="Calibri" pitchFamily="34" charset="0"/>
            <a:cs typeface="Calibri" pitchFamily="34" charset="0"/>
          </a:endParaRPr>
        </a:p>
      </dgm:t>
    </dgm:pt>
    <dgm:pt modelId="{5EEBDAA8-85A0-480E-8358-84FACB86C5A0}" type="parTrans" cxnId="{A67834B3-3E8A-4A9F-8419-57C54D3D329E}">
      <dgm:prSet/>
      <dgm:spPr/>
      <dgm:t>
        <a:bodyPr/>
        <a:lstStyle/>
        <a:p>
          <a:endParaRPr lang="fr-FR"/>
        </a:p>
      </dgm:t>
    </dgm:pt>
    <dgm:pt modelId="{98E63402-303C-4720-B3A9-B012E4D5721B}" type="sibTrans" cxnId="{A67834B3-3E8A-4A9F-8419-57C54D3D329E}">
      <dgm:prSet/>
      <dgm:spPr/>
      <dgm:t>
        <a:bodyPr/>
        <a:lstStyle/>
        <a:p>
          <a:endParaRPr lang="fr-FR"/>
        </a:p>
      </dgm:t>
    </dgm:pt>
    <dgm:pt modelId="{763040F7-60D2-4677-8076-824FEB1CA553}">
      <dgm:prSet phldrT="[Texte]" custT="1"/>
      <dgm:spPr>
        <a:solidFill>
          <a:schemeClr val="accent4">
            <a:lumMod val="40000"/>
            <a:lumOff val="60000"/>
          </a:schemeClr>
        </a:solidFill>
      </dgm:spPr>
      <dgm:t>
        <a:bodyPr/>
        <a:lstStyle/>
        <a:p>
          <a:pPr marL="0" indent="0">
            <a:tabLst>
              <a:tab pos="534988" algn="l"/>
            </a:tabLst>
          </a:pPr>
          <a:r>
            <a:rPr lang="fr-FR" sz="1100" b="1" dirty="0" smtClean="0">
              <a:solidFill>
                <a:schemeClr val="tx1">
                  <a:lumMod val="65000"/>
                  <a:lumOff val="35000"/>
                </a:schemeClr>
              </a:solidFill>
              <a:latin typeface="Calibri" pitchFamily="34" charset="0"/>
              <a:cs typeface="Calibri" pitchFamily="34" charset="0"/>
            </a:rPr>
            <a:t>Offre</a:t>
          </a:r>
          <a:endParaRPr lang="fr-FR" sz="1100" b="1" dirty="0">
            <a:solidFill>
              <a:schemeClr val="tx1">
                <a:lumMod val="65000"/>
                <a:lumOff val="35000"/>
              </a:schemeClr>
            </a:solidFill>
            <a:latin typeface="Calibri" pitchFamily="34" charset="0"/>
            <a:cs typeface="Calibri" pitchFamily="34" charset="0"/>
          </a:endParaRPr>
        </a:p>
      </dgm:t>
    </dgm:pt>
    <dgm:pt modelId="{31268AE1-9E26-44CC-8716-FEF64665F0EA}" type="parTrans" cxnId="{7B3FD4AB-9969-478D-A8F0-E32D995C2498}">
      <dgm:prSet/>
      <dgm:spPr/>
      <dgm:t>
        <a:bodyPr/>
        <a:lstStyle/>
        <a:p>
          <a:endParaRPr lang="fr-FR"/>
        </a:p>
      </dgm:t>
    </dgm:pt>
    <dgm:pt modelId="{F25B119A-5835-449B-B151-51C018DE53B0}" type="sibTrans" cxnId="{7B3FD4AB-9969-478D-A8F0-E32D995C2498}">
      <dgm:prSet/>
      <dgm:spPr/>
      <dgm:t>
        <a:bodyPr/>
        <a:lstStyle/>
        <a:p>
          <a:endParaRPr lang="fr-FR"/>
        </a:p>
      </dgm:t>
    </dgm:pt>
    <dgm:pt modelId="{394B2631-06F0-401A-A692-5294AD9DA2C4}">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Partenaires</a:t>
          </a:r>
          <a:endParaRPr lang="fr-FR" sz="1100" b="1" dirty="0">
            <a:solidFill>
              <a:schemeClr val="tx1">
                <a:lumMod val="65000"/>
                <a:lumOff val="35000"/>
              </a:schemeClr>
            </a:solidFill>
            <a:latin typeface="Calibri" pitchFamily="34" charset="0"/>
            <a:cs typeface="Calibri" pitchFamily="34" charset="0"/>
          </a:endParaRPr>
        </a:p>
      </dgm:t>
    </dgm:pt>
    <dgm:pt modelId="{62CC5AD9-CE82-4B09-A3EB-5960A3558BFA}" type="parTrans" cxnId="{A17E7355-056D-41EE-88F6-C63ADEB7E2B2}">
      <dgm:prSet/>
      <dgm:spPr/>
      <dgm:t>
        <a:bodyPr/>
        <a:lstStyle/>
        <a:p>
          <a:endParaRPr lang="fr-FR"/>
        </a:p>
      </dgm:t>
    </dgm:pt>
    <dgm:pt modelId="{FD83594D-BC53-41FC-A873-9671658E12D0}" type="sibTrans" cxnId="{A17E7355-056D-41EE-88F6-C63ADEB7E2B2}">
      <dgm:prSet/>
      <dgm:spPr/>
      <dgm:t>
        <a:bodyPr/>
        <a:lstStyle/>
        <a:p>
          <a:endParaRPr lang="fr-FR"/>
        </a:p>
      </dgm:t>
    </dgm:pt>
    <dgm:pt modelId="{7FECAC1C-7254-466A-87A6-F28C75F8C68F}" type="pres">
      <dgm:prSet presAssocID="{93F80F96-25DC-4F30-9826-84B1B1832147}" presName="Name0" presStyleCnt="0">
        <dgm:presLayoutVars>
          <dgm:dir/>
          <dgm:animLvl val="lvl"/>
          <dgm:resizeHandles val="exact"/>
        </dgm:presLayoutVars>
      </dgm:prSet>
      <dgm:spPr/>
    </dgm:pt>
    <dgm:pt modelId="{03B79EC2-EA13-4F24-8C8F-6C0E30078C6D}" type="pres">
      <dgm:prSet presAssocID="{E696CD16-4597-486F-9FDF-7C974170BE7A}" presName="parTxOnly" presStyleLbl="node1" presStyleIdx="0" presStyleCnt="5" custScaleX="192232" custLinFactX="-3274" custLinFactNeighborX="-100000">
        <dgm:presLayoutVars>
          <dgm:chMax val="0"/>
          <dgm:chPref val="0"/>
          <dgm:bulletEnabled val="1"/>
        </dgm:presLayoutVars>
      </dgm:prSet>
      <dgm:spPr/>
      <dgm:t>
        <a:bodyPr/>
        <a:lstStyle/>
        <a:p>
          <a:endParaRPr lang="fr-FR"/>
        </a:p>
      </dgm:t>
    </dgm:pt>
    <dgm:pt modelId="{74132DA7-AC08-4494-828F-BDE88B299799}" type="pres">
      <dgm:prSet presAssocID="{C60CA3EF-D5F3-4675-B3B2-DCF4965F3943}" presName="parTxOnlySpace" presStyleCnt="0"/>
      <dgm:spPr/>
    </dgm:pt>
    <dgm:pt modelId="{88A2AFFA-D7A2-4F71-A2F4-C5C5B31E303D}" type="pres">
      <dgm:prSet presAssocID="{48C36064-080F-4B9F-A154-99A061769FA3}" presName="parTxOnly" presStyleLbl="node1" presStyleIdx="1" presStyleCnt="5" custScaleX="174443">
        <dgm:presLayoutVars>
          <dgm:chMax val="0"/>
          <dgm:chPref val="0"/>
          <dgm:bulletEnabled val="1"/>
        </dgm:presLayoutVars>
      </dgm:prSet>
      <dgm:spPr/>
      <dgm:t>
        <a:bodyPr/>
        <a:lstStyle/>
        <a:p>
          <a:endParaRPr lang="fr-FR"/>
        </a:p>
      </dgm:t>
    </dgm:pt>
    <dgm:pt modelId="{0669B7EB-655C-43E5-BC12-492DEB5C458B}" type="pres">
      <dgm:prSet presAssocID="{410C09FB-74B6-4B89-802E-A472A933BB32}" presName="parTxOnlySpace" presStyleCnt="0"/>
      <dgm:spPr/>
    </dgm:pt>
    <dgm:pt modelId="{E9ED1D3A-8223-442C-B07D-CA464E8E1D15}" type="pres">
      <dgm:prSet presAssocID="{6FC31EC0-5EDC-4BDD-BDC3-F2F03A9165CE}" presName="parTxOnly" presStyleLbl="node1" presStyleIdx="2" presStyleCnt="5" custScaleX="177552" custLinFactNeighborX="5242">
        <dgm:presLayoutVars>
          <dgm:chMax val="0"/>
          <dgm:chPref val="0"/>
          <dgm:bulletEnabled val="1"/>
        </dgm:presLayoutVars>
      </dgm:prSet>
      <dgm:spPr/>
      <dgm:t>
        <a:bodyPr/>
        <a:lstStyle/>
        <a:p>
          <a:endParaRPr lang="fr-FR"/>
        </a:p>
      </dgm:t>
    </dgm:pt>
    <dgm:pt modelId="{87FAA8B6-A648-4641-B6E3-D6CA1DEA21B3}" type="pres">
      <dgm:prSet presAssocID="{98E63402-303C-4720-B3A9-B012E4D5721B}" presName="parTxOnlySpace" presStyleCnt="0"/>
      <dgm:spPr/>
    </dgm:pt>
    <dgm:pt modelId="{A55BC3EE-1AC9-404C-BB84-E31244EF83A4}" type="pres">
      <dgm:prSet presAssocID="{763040F7-60D2-4677-8076-824FEB1CA553}" presName="parTxOnly" presStyleLbl="node1" presStyleIdx="3" presStyleCnt="5" custScaleX="164547" custLinFactNeighborX="4274">
        <dgm:presLayoutVars>
          <dgm:chMax val="0"/>
          <dgm:chPref val="0"/>
          <dgm:bulletEnabled val="1"/>
        </dgm:presLayoutVars>
      </dgm:prSet>
      <dgm:spPr/>
      <dgm:t>
        <a:bodyPr/>
        <a:lstStyle/>
        <a:p>
          <a:endParaRPr lang="fr-FR"/>
        </a:p>
      </dgm:t>
    </dgm:pt>
    <dgm:pt modelId="{6A3BC468-8CF6-488F-BCEC-420186C97BC0}" type="pres">
      <dgm:prSet presAssocID="{F25B119A-5835-449B-B151-51C018DE53B0}" presName="parTxOnlySpace" presStyleCnt="0"/>
      <dgm:spPr/>
    </dgm:pt>
    <dgm:pt modelId="{02ECB112-54CD-4A87-8F3D-4DB0B313C9D8}" type="pres">
      <dgm:prSet presAssocID="{394B2631-06F0-401A-A692-5294AD9DA2C4}" presName="parTxOnly" presStyleLbl="node1" presStyleIdx="4" presStyleCnt="5" custScaleX="146844" custLinFactNeighborX="-15438" custLinFactNeighborY="191">
        <dgm:presLayoutVars>
          <dgm:chMax val="0"/>
          <dgm:chPref val="0"/>
          <dgm:bulletEnabled val="1"/>
        </dgm:presLayoutVars>
      </dgm:prSet>
      <dgm:spPr/>
      <dgm:t>
        <a:bodyPr/>
        <a:lstStyle/>
        <a:p>
          <a:endParaRPr lang="fr-FR"/>
        </a:p>
      </dgm:t>
    </dgm:pt>
  </dgm:ptLst>
  <dgm:cxnLst>
    <dgm:cxn modelId="{A67834B3-3E8A-4A9F-8419-57C54D3D329E}" srcId="{93F80F96-25DC-4F30-9826-84B1B1832147}" destId="{6FC31EC0-5EDC-4BDD-BDC3-F2F03A9165CE}" srcOrd="2" destOrd="0" parTransId="{5EEBDAA8-85A0-480E-8358-84FACB86C5A0}" sibTransId="{98E63402-303C-4720-B3A9-B012E4D5721B}"/>
    <dgm:cxn modelId="{E9A89243-1CBD-457C-BA23-31ED64550D5C}" type="presOf" srcId="{93F80F96-25DC-4F30-9826-84B1B1832147}" destId="{7FECAC1C-7254-466A-87A6-F28C75F8C68F}" srcOrd="0" destOrd="0" presId="urn:microsoft.com/office/officeart/2005/8/layout/chevron1"/>
    <dgm:cxn modelId="{6E95C5FB-31F1-44DE-BBAE-8BB76D5E41B1}" type="presOf" srcId="{E696CD16-4597-486F-9FDF-7C974170BE7A}" destId="{03B79EC2-EA13-4F24-8C8F-6C0E30078C6D}" srcOrd="0" destOrd="0" presId="urn:microsoft.com/office/officeart/2005/8/layout/chevron1"/>
    <dgm:cxn modelId="{7B3FD4AB-9969-478D-A8F0-E32D995C2498}" srcId="{93F80F96-25DC-4F30-9826-84B1B1832147}" destId="{763040F7-60D2-4677-8076-824FEB1CA553}" srcOrd="3" destOrd="0" parTransId="{31268AE1-9E26-44CC-8716-FEF64665F0EA}" sibTransId="{F25B119A-5835-449B-B151-51C018DE53B0}"/>
    <dgm:cxn modelId="{F987EDA9-9EEB-481C-9583-7B306837B458}" type="presOf" srcId="{6FC31EC0-5EDC-4BDD-BDC3-F2F03A9165CE}" destId="{E9ED1D3A-8223-442C-B07D-CA464E8E1D15}" srcOrd="0" destOrd="0" presId="urn:microsoft.com/office/officeart/2005/8/layout/chevron1"/>
    <dgm:cxn modelId="{51683887-8E5C-4738-9D98-6FF0D05E86EB}" srcId="{93F80F96-25DC-4F30-9826-84B1B1832147}" destId="{E696CD16-4597-486F-9FDF-7C974170BE7A}" srcOrd="0" destOrd="0" parTransId="{0A5A9A92-B161-4A11-8BE3-2F3C60A470B4}" sibTransId="{C60CA3EF-D5F3-4675-B3B2-DCF4965F3943}"/>
    <dgm:cxn modelId="{5086C3D1-0EFC-47DD-AAB2-F4F55951D7A7}" srcId="{93F80F96-25DC-4F30-9826-84B1B1832147}" destId="{48C36064-080F-4B9F-A154-99A061769FA3}" srcOrd="1" destOrd="0" parTransId="{C5CD7D0B-AB78-45C1-B5C7-BF1361F2E508}" sibTransId="{410C09FB-74B6-4B89-802E-A472A933BB32}"/>
    <dgm:cxn modelId="{CE5B351F-BF71-4968-AEE5-73773B04FAC0}" type="presOf" srcId="{763040F7-60D2-4677-8076-824FEB1CA553}" destId="{A55BC3EE-1AC9-404C-BB84-E31244EF83A4}" srcOrd="0" destOrd="0" presId="urn:microsoft.com/office/officeart/2005/8/layout/chevron1"/>
    <dgm:cxn modelId="{A17E7355-056D-41EE-88F6-C63ADEB7E2B2}" srcId="{93F80F96-25DC-4F30-9826-84B1B1832147}" destId="{394B2631-06F0-401A-A692-5294AD9DA2C4}" srcOrd="4" destOrd="0" parTransId="{62CC5AD9-CE82-4B09-A3EB-5960A3558BFA}" sibTransId="{FD83594D-BC53-41FC-A873-9671658E12D0}"/>
    <dgm:cxn modelId="{95044744-8ACA-4A8D-ABFE-DD0508B22816}" type="presOf" srcId="{48C36064-080F-4B9F-A154-99A061769FA3}" destId="{88A2AFFA-D7A2-4F71-A2F4-C5C5B31E303D}" srcOrd="0" destOrd="0" presId="urn:microsoft.com/office/officeart/2005/8/layout/chevron1"/>
    <dgm:cxn modelId="{D81098CB-9F48-4913-A2DF-5B06976E6EDC}" type="presOf" srcId="{394B2631-06F0-401A-A692-5294AD9DA2C4}" destId="{02ECB112-54CD-4A87-8F3D-4DB0B313C9D8}" srcOrd="0" destOrd="0" presId="urn:microsoft.com/office/officeart/2005/8/layout/chevron1"/>
    <dgm:cxn modelId="{3B757DC7-7540-4287-8FCE-FC0611D6A27D}" type="presParOf" srcId="{7FECAC1C-7254-466A-87A6-F28C75F8C68F}" destId="{03B79EC2-EA13-4F24-8C8F-6C0E30078C6D}" srcOrd="0" destOrd="0" presId="urn:microsoft.com/office/officeart/2005/8/layout/chevron1"/>
    <dgm:cxn modelId="{7F69CF58-AC11-4C1C-A952-25A0442BC431}" type="presParOf" srcId="{7FECAC1C-7254-466A-87A6-F28C75F8C68F}" destId="{74132DA7-AC08-4494-828F-BDE88B299799}" srcOrd="1" destOrd="0" presId="urn:microsoft.com/office/officeart/2005/8/layout/chevron1"/>
    <dgm:cxn modelId="{D4339265-FEF4-4904-A695-06A58698B899}" type="presParOf" srcId="{7FECAC1C-7254-466A-87A6-F28C75F8C68F}" destId="{88A2AFFA-D7A2-4F71-A2F4-C5C5B31E303D}" srcOrd="2" destOrd="0" presId="urn:microsoft.com/office/officeart/2005/8/layout/chevron1"/>
    <dgm:cxn modelId="{BD6A5B75-A59C-4766-9309-5F05A34CFDBA}" type="presParOf" srcId="{7FECAC1C-7254-466A-87A6-F28C75F8C68F}" destId="{0669B7EB-655C-43E5-BC12-492DEB5C458B}" srcOrd="3" destOrd="0" presId="urn:microsoft.com/office/officeart/2005/8/layout/chevron1"/>
    <dgm:cxn modelId="{C3B890AA-7C42-4941-9353-5CCEBA4679AA}" type="presParOf" srcId="{7FECAC1C-7254-466A-87A6-F28C75F8C68F}" destId="{E9ED1D3A-8223-442C-B07D-CA464E8E1D15}" srcOrd="4" destOrd="0" presId="urn:microsoft.com/office/officeart/2005/8/layout/chevron1"/>
    <dgm:cxn modelId="{58B58CAA-2F2B-492D-9A54-6351C3100DFF}" type="presParOf" srcId="{7FECAC1C-7254-466A-87A6-F28C75F8C68F}" destId="{87FAA8B6-A648-4641-B6E3-D6CA1DEA21B3}" srcOrd="5" destOrd="0" presId="urn:microsoft.com/office/officeart/2005/8/layout/chevron1"/>
    <dgm:cxn modelId="{D7F1BFE2-9215-4C10-8756-5A280125B65B}" type="presParOf" srcId="{7FECAC1C-7254-466A-87A6-F28C75F8C68F}" destId="{A55BC3EE-1AC9-404C-BB84-E31244EF83A4}" srcOrd="6" destOrd="0" presId="urn:microsoft.com/office/officeart/2005/8/layout/chevron1"/>
    <dgm:cxn modelId="{ACB9A2F7-7011-4C3C-A391-41E8C5423ECD}" type="presParOf" srcId="{7FECAC1C-7254-466A-87A6-F28C75F8C68F}" destId="{6A3BC468-8CF6-488F-BCEC-420186C97BC0}" srcOrd="7" destOrd="0" presId="urn:microsoft.com/office/officeart/2005/8/layout/chevron1"/>
    <dgm:cxn modelId="{284B3DDE-092E-4B3C-AB31-F12C6AB184A2}" type="presParOf" srcId="{7FECAC1C-7254-466A-87A6-F28C75F8C68F}" destId="{02ECB112-54CD-4A87-8F3D-4DB0B313C9D8}" srcOrd="8" destOrd="0" presId="urn:microsoft.com/office/officeart/2005/8/layout/chevron1"/>
  </dgm:cxnLst>
  <dgm:bg>
    <a:no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DFCDAD2-F802-4A73-B2D0-9DC0CA30B00D}" type="doc">
      <dgm:prSet loTypeId="urn:microsoft.com/office/officeart/2005/8/layout/radial2" loCatId="relationship" qsTypeId="urn:microsoft.com/office/officeart/2005/8/quickstyle/3d2" qsCatId="3D" csTypeId="urn:microsoft.com/office/officeart/2005/8/colors/accent1_3" csCatId="accent1" phldr="1"/>
      <dgm:spPr/>
      <dgm:t>
        <a:bodyPr/>
        <a:lstStyle/>
        <a:p>
          <a:endParaRPr lang="fr-FR"/>
        </a:p>
      </dgm:t>
    </dgm:pt>
    <dgm:pt modelId="{E430989A-4988-444E-BB3B-FB98283D4E2A}">
      <dgm:prSet phldrT="[Texte]" custT="1"/>
      <dgm:spPr/>
      <dgm:t>
        <a:bodyPr/>
        <a:lstStyle/>
        <a:p>
          <a:r>
            <a:rPr lang="fr-FR" sz="1400" b="1" dirty="0" smtClean="0">
              <a:solidFill>
                <a:schemeClr val="tx1"/>
              </a:solidFill>
            </a:rPr>
            <a:t>Valoriser</a:t>
          </a:r>
        </a:p>
        <a:p>
          <a:r>
            <a:rPr lang="fr-FR" sz="1050" dirty="0" smtClean="0">
              <a:solidFill>
                <a:schemeClr val="tx1"/>
              </a:solidFill>
            </a:rPr>
            <a:t>Valoriser la recherche et assurer la diffusion de ses résultats</a:t>
          </a:r>
          <a:endParaRPr lang="fr-FR" sz="1050" dirty="0">
            <a:solidFill>
              <a:schemeClr val="tx1"/>
            </a:solidFill>
          </a:endParaRPr>
        </a:p>
      </dgm:t>
    </dgm:pt>
    <dgm:pt modelId="{C6B6C5FD-7786-4ABD-9775-14A1A1CDDADE}" type="parTrans" cxnId="{331C998A-62BC-40B8-877B-03E84BC88AFD}">
      <dgm:prSet/>
      <dgm:spPr/>
      <dgm:t>
        <a:bodyPr/>
        <a:lstStyle/>
        <a:p>
          <a:endParaRPr lang="fr-FR" dirty="0"/>
        </a:p>
      </dgm:t>
    </dgm:pt>
    <dgm:pt modelId="{9DF1E08C-0690-48AE-82CC-62C93549575A}" type="sibTrans" cxnId="{331C998A-62BC-40B8-877B-03E84BC88AFD}">
      <dgm:prSet/>
      <dgm:spPr/>
      <dgm:t>
        <a:bodyPr/>
        <a:lstStyle/>
        <a:p>
          <a:endParaRPr lang="fr-FR"/>
        </a:p>
      </dgm:t>
    </dgm:pt>
    <dgm:pt modelId="{D0AEBB76-274F-4DC7-8E1B-F39FBF1B1243}">
      <dgm:prSet phldrT="[Texte]" custT="1"/>
      <dgm:spPr/>
      <dgm:t>
        <a:bodyPr/>
        <a:lstStyle/>
        <a:p>
          <a:r>
            <a:rPr lang="fr-FR" sz="1400" b="1" dirty="0" smtClean="0">
              <a:solidFill>
                <a:schemeClr val="tx1"/>
              </a:solidFill>
            </a:rPr>
            <a:t>Collaborer</a:t>
          </a:r>
        </a:p>
        <a:p>
          <a:r>
            <a:rPr lang="fr-FR" sz="1050" b="0" dirty="0" smtClean="0">
              <a:solidFill>
                <a:schemeClr val="tx1"/>
              </a:solidFill>
            </a:rPr>
            <a:t>Soutenir les transferts entre recherche et industrie &amp; services</a:t>
          </a:r>
        </a:p>
        <a:p>
          <a:r>
            <a:rPr lang="fr-FR" sz="1050" b="0" dirty="0" smtClean="0">
              <a:solidFill>
                <a:schemeClr val="tx1"/>
              </a:solidFill>
            </a:rPr>
            <a:t>Mise en réseau des acteurs</a:t>
          </a:r>
          <a:endParaRPr lang="fr-FR" sz="1050" b="0" dirty="0">
            <a:solidFill>
              <a:schemeClr val="tx1"/>
            </a:solidFill>
          </a:endParaRPr>
        </a:p>
      </dgm:t>
    </dgm:pt>
    <dgm:pt modelId="{C7266041-DFED-4612-932F-F69CE0A0C198}" type="parTrans" cxnId="{0E300E19-EDAB-4E68-8E4F-F62375DBB228}">
      <dgm:prSet/>
      <dgm:spPr/>
      <dgm:t>
        <a:bodyPr/>
        <a:lstStyle/>
        <a:p>
          <a:endParaRPr lang="fr-FR" dirty="0"/>
        </a:p>
      </dgm:t>
    </dgm:pt>
    <dgm:pt modelId="{CF5301A8-29F9-45BC-AA31-6A218DD48B2C}" type="sibTrans" cxnId="{0E300E19-EDAB-4E68-8E4F-F62375DBB228}">
      <dgm:prSet/>
      <dgm:spPr/>
      <dgm:t>
        <a:bodyPr/>
        <a:lstStyle/>
        <a:p>
          <a:endParaRPr lang="fr-FR"/>
        </a:p>
      </dgm:t>
    </dgm:pt>
    <dgm:pt modelId="{1615CB18-30C2-4033-84FF-8524738D6859}">
      <dgm:prSet phldrT="[Texte]" custT="1"/>
      <dgm:spPr/>
      <dgm:t>
        <a:bodyPr/>
        <a:lstStyle/>
        <a:p>
          <a:r>
            <a:rPr lang="fr-FR" sz="1400" b="1" dirty="0" smtClean="0">
              <a:solidFill>
                <a:schemeClr val="tx1"/>
              </a:solidFill>
            </a:rPr>
            <a:t>Créer</a:t>
          </a:r>
        </a:p>
        <a:p>
          <a:r>
            <a:rPr lang="fr-FR" sz="1050" b="0" dirty="0" smtClean="0">
              <a:solidFill>
                <a:schemeClr val="tx1"/>
              </a:solidFill>
            </a:rPr>
            <a:t>Développer la création d’entreprises innovantes</a:t>
          </a:r>
          <a:endParaRPr lang="fr-FR" sz="1050" b="0" dirty="0">
            <a:solidFill>
              <a:schemeClr val="tx1"/>
            </a:solidFill>
          </a:endParaRPr>
        </a:p>
      </dgm:t>
    </dgm:pt>
    <dgm:pt modelId="{785AFE68-F22A-4FE0-8D1C-390F1E671F99}" type="parTrans" cxnId="{4043F580-3CEE-43DF-8B6F-6CF2B1B1A4F6}">
      <dgm:prSet/>
      <dgm:spPr/>
      <dgm:t>
        <a:bodyPr/>
        <a:lstStyle/>
        <a:p>
          <a:endParaRPr lang="fr-FR" dirty="0"/>
        </a:p>
      </dgm:t>
    </dgm:pt>
    <dgm:pt modelId="{CB77A963-03E5-4C30-8897-59444BDE6D5C}" type="sibTrans" cxnId="{4043F580-3CEE-43DF-8B6F-6CF2B1B1A4F6}">
      <dgm:prSet/>
      <dgm:spPr/>
      <dgm:t>
        <a:bodyPr/>
        <a:lstStyle/>
        <a:p>
          <a:endParaRPr lang="fr-FR"/>
        </a:p>
      </dgm:t>
    </dgm:pt>
    <dgm:pt modelId="{11F80E4D-F377-44A9-A54C-DB811F45311A}" type="pres">
      <dgm:prSet presAssocID="{4DFCDAD2-F802-4A73-B2D0-9DC0CA30B00D}" presName="composite" presStyleCnt="0">
        <dgm:presLayoutVars>
          <dgm:chMax val="5"/>
          <dgm:dir/>
          <dgm:animLvl val="ctr"/>
          <dgm:resizeHandles val="exact"/>
        </dgm:presLayoutVars>
      </dgm:prSet>
      <dgm:spPr/>
      <dgm:t>
        <a:bodyPr/>
        <a:lstStyle/>
        <a:p>
          <a:endParaRPr lang="fr-FR"/>
        </a:p>
      </dgm:t>
    </dgm:pt>
    <dgm:pt modelId="{B6CE6791-CB7F-4A87-94B8-D459CCDF30F1}" type="pres">
      <dgm:prSet presAssocID="{4DFCDAD2-F802-4A73-B2D0-9DC0CA30B00D}" presName="cycle" presStyleCnt="0"/>
      <dgm:spPr/>
      <dgm:t>
        <a:bodyPr/>
        <a:lstStyle/>
        <a:p>
          <a:endParaRPr lang="fr-FR"/>
        </a:p>
      </dgm:t>
    </dgm:pt>
    <dgm:pt modelId="{8ED9C1C0-697D-4A3C-BBD2-EBA2574398AF}" type="pres">
      <dgm:prSet presAssocID="{4DFCDAD2-F802-4A73-B2D0-9DC0CA30B00D}" presName="centerShape" presStyleCnt="0"/>
      <dgm:spPr/>
      <dgm:t>
        <a:bodyPr/>
        <a:lstStyle/>
        <a:p>
          <a:endParaRPr lang="fr-FR"/>
        </a:p>
      </dgm:t>
    </dgm:pt>
    <dgm:pt modelId="{4313E733-94C5-44BB-A2DD-E82003B07886}" type="pres">
      <dgm:prSet presAssocID="{4DFCDAD2-F802-4A73-B2D0-9DC0CA30B00D}" presName="connSite" presStyleLbl="node1" presStyleIdx="0" presStyleCnt="4"/>
      <dgm:spPr/>
      <dgm:t>
        <a:bodyPr/>
        <a:lstStyle/>
        <a:p>
          <a:endParaRPr lang="fr-FR"/>
        </a:p>
      </dgm:t>
    </dgm:pt>
    <dgm:pt modelId="{78E31726-34F6-40C1-8033-8451AE34C405}" type="pres">
      <dgm:prSet presAssocID="{4DFCDAD2-F802-4A73-B2D0-9DC0CA30B00D}" presName="visible" presStyleLbl="node1" presStyleIdx="0" presStyleCnt="4" custScaleX="128915" custScaleY="39683"/>
      <dgm:spPr>
        <a:blipFill rotWithShape="1">
          <a:blip xmlns:r="http://schemas.openxmlformats.org/officeDocument/2006/relationships" r:embed="rId1"/>
          <a:stretch>
            <a:fillRect/>
          </a:stretch>
        </a:blipFill>
      </dgm:spPr>
      <dgm:t>
        <a:bodyPr/>
        <a:lstStyle/>
        <a:p>
          <a:endParaRPr lang="fr-FR"/>
        </a:p>
      </dgm:t>
    </dgm:pt>
    <dgm:pt modelId="{B202B729-8177-43F6-8A1E-09CEC4105A54}" type="pres">
      <dgm:prSet presAssocID="{C6B6C5FD-7786-4ABD-9775-14A1A1CDDADE}" presName="Name25" presStyleLbl="parChTrans1D1" presStyleIdx="0" presStyleCnt="3"/>
      <dgm:spPr/>
      <dgm:t>
        <a:bodyPr/>
        <a:lstStyle/>
        <a:p>
          <a:endParaRPr lang="fr-FR"/>
        </a:p>
      </dgm:t>
    </dgm:pt>
    <dgm:pt modelId="{617F03E3-5A9F-4754-9155-6C7B6FA2E52C}" type="pres">
      <dgm:prSet presAssocID="{E430989A-4988-444E-BB3B-FB98283D4E2A}" presName="node" presStyleCnt="0"/>
      <dgm:spPr/>
      <dgm:t>
        <a:bodyPr/>
        <a:lstStyle/>
        <a:p>
          <a:endParaRPr lang="fr-FR"/>
        </a:p>
      </dgm:t>
    </dgm:pt>
    <dgm:pt modelId="{A6E2B184-63B3-42CF-9933-5E9CBAA27258}" type="pres">
      <dgm:prSet presAssocID="{E430989A-4988-444E-BB3B-FB98283D4E2A}" presName="parentNode" presStyleLbl="node1" presStyleIdx="1" presStyleCnt="4" custScaleX="154911" custScaleY="102989" custLinFactNeighborX="15946" custLinFactNeighborY="34744">
        <dgm:presLayoutVars>
          <dgm:chMax val="1"/>
          <dgm:bulletEnabled val="1"/>
        </dgm:presLayoutVars>
      </dgm:prSet>
      <dgm:spPr/>
      <dgm:t>
        <a:bodyPr/>
        <a:lstStyle/>
        <a:p>
          <a:endParaRPr lang="fr-FR"/>
        </a:p>
      </dgm:t>
    </dgm:pt>
    <dgm:pt modelId="{43D04746-14AC-4E0B-9337-C8EC87545750}" type="pres">
      <dgm:prSet presAssocID="{E430989A-4988-444E-BB3B-FB98283D4E2A}" presName="childNode" presStyleLbl="revTx" presStyleIdx="0" presStyleCnt="0">
        <dgm:presLayoutVars>
          <dgm:bulletEnabled val="1"/>
        </dgm:presLayoutVars>
      </dgm:prSet>
      <dgm:spPr/>
      <dgm:t>
        <a:bodyPr/>
        <a:lstStyle/>
        <a:p>
          <a:endParaRPr lang="fr-FR"/>
        </a:p>
      </dgm:t>
    </dgm:pt>
    <dgm:pt modelId="{8F761318-8BDC-4450-A6A4-8DC0B19D434A}" type="pres">
      <dgm:prSet presAssocID="{C7266041-DFED-4612-932F-F69CE0A0C198}" presName="Name25" presStyleLbl="parChTrans1D1" presStyleIdx="1" presStyleCnt="3"/>
      <dgm:spPr/>
      <dgm:t>
        <a:bodyPr/>
        <a:lstStyle/>
        <a:p>
          <a:endParaRPr lang="fr-FR"/>
        </a:p>
      </dgm:t>
    </dgm:pt>
    <dgm:pt modelId="{89B9D144-1F81-4EFD-AE1A-43C9D4FA9026}" type="pres">
      <dgm:prSet presAssocID="{D0AEBB76-274F-4DC7-8E1B-F39FBF1B1243}" presName="node" presStyleCnt="0"/>
      <dgm:spPr/>
      <dgm:t>
        <a:bodyPr/>
        <a:lstStyle/>
        <a:p>
          <a:endParaRPr lang="fr-FR"/>
        </a:p>
      </dgm:t>
    </dgm:pt>
    <dgm:pt modelId="{ABB50CFA-136A-4361-A817-46B54035F8E9}" type="pres">
      <dgm:prSet presAssocID="{D0AEBB76-274F-4DC7-8E1B-F39FBF1B1243}" presName="parentNode" presStyleLbl="node1" presStyleIdx="2" presStyleCnt="4" custScaleX="162642" custScaleY="111380" custLinFactX="23" custLinFactNeighborX="100000" custLinFactNeighborY="-7523">
        <dgm:presLayoutVars>
          <dgm:chMax val="1"/>
          <dgm:bulletEnabled val="1"/>
        </dgm:presLayoutVars>
      </dgm:prSet>
      <dgm:spPr/>
      <dgm:t>
        <a:bodyPr/>
        <a:lstStyle/>
        <a:p>
          <a:endParaRPr lang="fr-FR"/>
        </a:p>
      </dgm:t>
    </dgm:pt>
    <dgm:pt modelId="{6C5F581E-A6BE-4082-BA33-849A4329AEEC}" type="pres">
      <dgm:prSet presAssocID="{D0AEBB76-274F-4DC7-8E1B-F39FBF1B1243}" presName="childNode" presStyleLbl="revTx" presStyleIdx="0" presStyleCnt="0">
        <dgm:presLayoutVars>
          <dgm:bulletEnabled val="1"/>
        </dgm:presLayoutVars>
      </dgm:prSet>
      <dgm:spPr/>
      <dgm:t>
        <a:bodyPr/>
        <a:lstStyle/>
        <a:p>
          <a:endParaRPr lang="fr-FR"/>
        </a:p>
      </dgm:t>
    </dgm:pt>
    <dgm:pt modelId="{B094A4F5-21D2-4652-91FE-26D08F8AD4EA}" type="pres">
      <dgm:prSet presAssocID="{785AFE68-F22A-4FE0-8D1C-390F1E671F99}" presName="Name25" presStyleLbl="parChTrans1D1" presStyleIdx="2" presStyleCnt="3"/>
      <dgm:spPr/>
      <dgm:t>
        <a:bodyPr/>
        <a:lstStyle/>
        <a:p>
          <a:endParaRPr lang="fr-FR"/>
        </a:p>
      </dgm:t>
    </dgm:pt>
    <dgm:pt modelId="{6D0B275E-017D-4F0C-AE18-4AD1B634A8CA}" type="pres">
      <dgm:prSet presAssocID="{1615CB18-30C2-4033-84FF-8524738D6859}" presName="node" presStyleCnt="0"/>
      <dgm:spPr/>
      <dgm:t>
        <a:bodyPr/>
        <a:lstStyle/>
        <a:p>
          <a:endParaRPr lang="fr-FR"/>
        </a:p>
      </dgm:t>
    </dgm:pt>
    <dgm:pt modelId="{7BAD0176-47FF-49B2-B847-9B4D71DBD4E2}" type="pres">
      <dgm:prSet presAssocID="{1615CB18-30C2-4033-84FF-8524738D6859}" presName="parentNode" presStyleLbl="node1" presStyleIdx="3" presStyleCnt="4" custScaleX="149708" custLinFactNeighborX="19468" custLinFactNeighborY="-31165">
        <dgm:presLayoutVars>
          <dgm:chMax val="1"/>
          <dgm:bulletEnabled val="1"/>
        </dgm:presLayoutVars>
      </dgm:prSet>
      <dgm:spPr/>
      <dgm:t>
        <a:bodyPr/>
        <a:lstStyle/>
        <a:p>
          <a:endParaRPr lang="fr-FR"/>
        </a:p>
      </dgm:t>
    </dgm:pt>
    <dgm:pt modelId="{9FFC7922-4528-4391-AFDF-A7E1CBDAA49B}" type="pres">
      <dgm:prSet presAssocID="{1615CB18-30C2-4033-84FF-8524738D6859}" presName="childNode" presStyleLbl="revTx" presStyleIdx="0" presStyleCnt="0">
        <dgm:presLayoutVars>
          <dgm:bulletEnabled val="1"/>
        </dgm:presLayoutVars>
      </dgm:prSet>
      <dgm:spPr/>
      <dgm:t>
        <a:bodyPr/>
        <a:lstStyle/>
        <a:p>
          <a:endParaRPr lang="fr-FR"/>
        </a:p>
      </dgm:t>
    </dgm:pt>
  </dgm:ptLst>
  <dgm:cxnLst>
    <dgm:cxn modelId="{AF2AF023-1F9E-484C-BB4A-0F46BCF64B33}" type="presOf" srcId="{C7266041-DFED-4612-932F-F69CE0A0C198}" destId="{8F761318-8BDC-4450-A6A4-8DC0B19D434A}" srcOrd="0" destOrd="0" presId="urn:microsoft.com/office/officeart/2005/8/layout/radial2"/>
    <dgm:cxn modelId="{331C998A-62BC-40B8-877B-03E84BC88AFD}" srcId="{4DFCDAD2-F802-4A73-B2D0-9DC0CA30B00D}" destId="{E430989A-4988-444E-BB3B-FB98283D4E2A}" srcOrd="0" destOrd="0" parTransId="{C6B6C5FD-7786-4ABD-9775-14A1A1CDDADE}" sibTransId="{9DF1E08C-0690-48AE-82CC-62C93549575A}"/>
    <dgm:cxn modelId="{353E3727-4A7E-4602-828F-10BFF389EA5F}" type="presOf" srcId="{1615CB18-30C2-4033-84FF-8524738D6859}" destId="{7BAD0176-47FF-49B2-B847-9B4D71DBD4E2}" srcOrd="0" destOrd="0" presId="urn:microsoft.com/office/officeart/2005/8/layout/radial2"/>
    <dgm:cxn modelId="{4A03AB79-A84C-4C36-BD5D-1651BEC1C182}" type="presOf" srcId="{785AFE68-F22A-4FE0-8D1C-390F1E671F99}" destId="{B094A4F5-21D2-4652-91FE-26D08F8AD4EA}" srcOrd="0" destOrd="0" presId="urn:microsoft.com/office/officeart/2005/8/layout/radial2"/>
    <dgm:cxn modelId="{8724163A-0025-47D4-BDA3-C6E038E93480}" type="presOf" srcId="{D0AEBB76-274F-4DC7-8E1B-F39FBF1B1243}" destId="{ABB50CFA-136A-4361-A817-46B54035F8E9}" srcOrd="0" destOrd="0" presId="urn:microsoft.com/office/officeart/2005/8/layout/radial2"/>
    <dgm:cxn modelId="{0E300E19-EDAB-4E68-8E4F-F62375DBB228}" srcId="{4DFCDAD2-F802-4A73-B2D0-9DC0CA30B00D}" destId="{D0AEBB76-274F-4DC7-8E1B-F39FBF1B1243}" srcOrd="1" destOrd="0" parTransId="{C7266041-DFED-4612-932F-F69CE0A0C198}" sibTransId="{CF5301A8-29F9-45BC-AA31-6A218DD48B2C}"/>
    <dgm:cxn modelId="{92C6372F-704A-454D-A110-990D8C84D1F0}" type="presOf" srcId="{C6B6C5FD-7786-4ABD-9775-14A1A1CDDADE}" destId="{B202B729-8177-43F6-8A1E-09CEC4105A54}" srcOrd="0" destOrd="0" presId="urn:microsoft.com/office/officeart/2005/8/layout/radial2"/>
    <dgm:cxn modelId="{4043F580-3CEE-43DF-8B6F-6CF2B1B1A4F6}" srcId="{4DFCDAD2-F802-4A73-B2D0-9DC0CA30B00D}" destId="{1615CB18-30C2-4033-84FF-8524738D6859}" srcOrd="2" destOrd="0" parTransId="{785AFE68-F22A-4FE0-8D1C-390F1E671F99}" sibTransId="{CB77A963-03E5-4C30-8897-59444BDE6D5C}"/>
    <dgm:cxn modelId="{656D3226-FE60-4E9D-864A-65EF1118827E}" type="presOf" srcId="{4DFCDAD2-F802-4A73-B2D0-9DC0CA30B00D}" destId="{11F80E4D-F377-44A9-A54C-DB811F45311A}" srcOrd="0" destOrd="0" presId="urn:microsoft.com/office/officeart/2005/8/layout/radial2"/>
    <dgm:cxn modelId="{5A77EB6F-69C6-43B9-8C3E-B4A8507132AC}" type="presOf" srcId="{E430989A-4988-444E-BB3B-FB98283D4E2A}" destId="{A6E2B184-63B3-42CF-9933-5E9CBAA27258}" srcOrd="0" destOrd="0" presId="urn:microsoft.com/office/officeart/2005/8/layout/radial2"/>
    <dgm:cxn modelId="{0EF71064-919B-46D8-8B9B-790A5E85B758}" type="presParOf" srcId="{11F80E4D-F377-44A9-A54C-DB811F45311A}" destId="{B6CE6791-CB7F-4A87-94B8-D459CCDF30F1}" srcOrd="0" destOrd="0" presId="urn:microsoft.com/office/officeart/2005/8/layout/radial2"/>
    <dgm:cxn modelId="{F98D7106-CB54-4CEC-AB02-AAF70AF6AADE}" type="presParOf" srcId="{B6CE6791-CB7F-4A87-94B8-D459CCDF30F1}" destId="{8ED9C1C0-697D-4A3C-BBD2-EBA2574398AF}" srcOrd="0" destOrd="0" presId="urn:microsoft.com/office/officeart/2005/8/layout/radial2"/>
    <dgm:cxn modelId="{B1AEF3F5-4367-4425-B5DC-F1252D554EF5}" type="presParOf" srcId="{8ED9C1C0-697D-4A3C-BBD2-EBA2574398AF}" destId="{4313E733-94C5-44BB-A2DD-E82003B07886}" srcOrd="0" destOrd="0" presId="urn:microsoft.com/office/officeart/2005/8/layout/radial2"/>
    <dgm:cxn modelId="{387EB064-8766-432A-B850-AA8775791843}" type="presParOf" srcId="{8ED9C1C0-697D-4A3C-BBD2-EBA2574398AF}" destId="{78E31726-34F6-40C1-8033-8451AE34C405}" srcOrd="1" destOrd="0" presId="urn:microsoft.com/office/officeart/2005/8/layout/radial2"/>
    <dgm:cxn modelId="{455E4EA5-36F6-4A4C-A195-9D0815299B71}" type="presParOf" srcId="{B6CE6791-CB7F-4A87-94B8-D459CCDF30F1}" destId="{B202B729-8177-43F6-8A1E-09CEC4105A54}" srcOrd="1" destOrd="0" presId="urn:microsoft.com/office/officeart/2005/8/layout/radial2"/>
    <dgm:cxn modelId="{C746B0AB-8D87-41B4-A61D-4095700015AD}" type="presParOf" srcId="{B6CE6791-CB7F-4A87-94B8-D459CCDF30F1}" destId="{617F03E3-5A9F-4754-9155-6C7B6FA2E52C}" srcOrd="2" destOrd="0" presId="urn:microsoft.com/office/officeart/2005/8/layout/radial2"/>
    <dgm:cxn modelId="{5015E207-A3F7-407A-98ED-9A0E1483A2A6}" type="presParOf" srcId="{617F03E3-5A9F-4754-9155-6C7B6FA2E52C}" destId="{A6E2B184-63B3-42CF-9933-5E9CBAA27258}" srcOrd="0" destOrd="0" presId="urn:microsoft.com/office/officeart/2005/8/layout/radial2"/>
    <dgm:cxn modelId="{302212C2-56A2-4C4C-88D5-67B5FECE14B5}" type="presParOf" srcId="{617F03E3-5A9F-4754-9155-6C7B6FA2E52C}" destId="{43D04746-14AC-4E0B-9337-C8EC87545750}" srcOrd="1" destOrd="0" presId="urn:microsoft.com/office/officeart/2005/8/layout/radial2"/>
    <dgm:cxn modelId="{D685F3FB-3D00-4E2F-AA15-E4098BAFA98D}" type="presParOf" srcId="{B6CE6791-CB7F-4A87-94B8-D459CCDF30F1}" destId="{8F761318-8BDC-4450-A6A4-8DC0B19D434A}" srcOrd="3" destOrd="0" presId="urn:microsoft.com/office/officeart/2005/8/layout/radial2"/>
    <dgm:cxn modelId="{55E12FEE-D527-44C3-AB1F-873F671F00A0}" type="presParOf" srcId="{B6CE6791-CB7F-4A87-94B8-D459CCDF30F1}" destId="{89B9D144-1F81-4EFD-AE1A-43C9D4FA9026}" srcOrd="4" destOrd="0" presId="urn:microsoft.com/office/officeart/2005/8/layout/radial2"/>
    <dgm:cxn modelId="{F645A7D6-AD24-4A9F-8007-B5D58D097089}" type="presParOf" srcId="{89B9D144-1F81-4EFD-AE1A-43C9D4FA9026}" destId="{ABB50CFA-136A-4361-A817-46B54035F8E9}" srcOrd="0" destOrd="0" presId="urn:microsoft.com/office/officeart/2005/8/layout/radial2"/>
    <dgm:cxn modelId="{F0A33A7D-5DFB-4D4D-8750-6FCBBBDEB37E}" type="presParOf" srcId="{89B9D144-1F81-4EFD-AE1A-43C9D4FA9026}" destId="{6C5F581E-A6BE-4082-BA33-849A4329AEEC}" srcOrd="1" destOrd="0" presId="urn:microsoft.com/office/officeart/2005/8/layout/radial2"/>
    <dgm:cxn modelId="{E5B4B448-1C33-4E46-AA72-4C73ECD61106}" type="presParOf" srcId="{B6CE6791-CB7F-4A87-94B8-D459CCDF30F1}" destId="{B094A4F5-21D2-4652-91FE-26D08F8AD4EA}" srcOrd="5" destOrd="0" presId="urn:microsoft.com/office/officeart/2005/8/layout/radial2"/>
    <dgm:cxn modelId="{7F7A3B51-3516-49D7-8CE3-F02CD323FE32}" type="presParOf" srcId="{B6CE6791-CB7F-4A87-94B8-D459CCDF30F1}" destId="{6D0B275E-017D-4F0C-AE18-4AD1B634A8CA}" srcOrd="6" destOrd="0" presId="urn:microsoft.com/office/officeart/2005/8/layout/radial2"/>
    <dgm:cxn modelId="{6DC67EA7-2582-4138-8AD1-200439DA6B22}" type="presParOf" srcId="{6D0B275E-017D-4F0C-AE18-4AD1B634A8CA}" destId="{7BAD0176-47FF-49B2-B847-9B4D71DBD4E2}" srcOrd="0" destOrd="0" presId="urn:microsoft.com/office/officeart/2005/8/layout/radial2"/>
    <dgm:cxn modelId="{B969C8A1-B70B-48C3-B363-912EEA6AA4E9}" type="presParOf" srcId="{6D0B275E-017D-4F0C-AE18-4AD1B634A8CA}" destId="{9FFC7922-4528-4391-AFDF-A7E1CBDAA49B}" srcOrd="1" destOrd="0" presId="urn:microsoft.com/office/officeart/2005/8/layout/radial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1C2A5C5-2C2C-493D-A10A-87F0296FF107}"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fr-FR"/>
        </a:p>
      </dgm:t>
    </dgm:pt>
    <dgm:pt modelId="{95C80D57-C1C2-460E-B7DC-B42880C597E2}">
      <dgm:prSet/>
      <dgm:spPr/>
      <dgm:t>
        <a:bodyPr/>
        <a:lstStyle/>
        <a:p>
          <a:r>
            <a:rPr lang="fr-FR" smtClean="0"/>
            <a:t>Un guichet unique d'accès aux compétences technologiques des laboratoires</a:t>
          </a:r>
          <a:endParaRPr lang="fr-FR" dirty="0"/>
        </a:p>
      </dgm:t>
    </dgm:pt>
    <dgm:pt modelId="{F0966A4B-7C9C-4684-95CB-FD61D8B006C6}" type="parTrans" cxnId="{73BACFAC-1825-4957-920F-16B3E4B1229C}">
      <dgm:prSet/>
      <dgm:spPr/>
      <dgm:t>
        <a:bodyPr/>
        <a:lstStyle/>
        <a:p>
          <a:endParaRPr lang="fr-FR"/>
        </a:p>
      </dgm:t>
    </dgm:pt>
    <dgm:pt modelId="{CDE4318B-C0D8-4E25-93A8-A670EB5ACDCC}" type="sibTrans" cxnId="{73BACFAC-1825-4957-920F-16B3E4B1229C}">
      <dgm:prSet/>
      <dgm:spPr/>
      <dgm:t>
        <a:bodyPr/>
        <a:lstStyle/>
        <a:p>
          <a:endParaRPr lang="fr-FR"/>
        </a:p>
      </dgm:t>
    </dgm:pt>
    <dgm:pt modelId="{9FE77E7F-F417-431E-88E6-E28233F2C924}">
      <dgm:prSet/>
      <dgm:spPr/>
      <dgm:t>
        <a:bodyPr/>
        <a:lstStyle/>
        <a:p>
          <a:r>
            <a:rPr lang="fr-FR" dirty="0" smtClean="0"/>
            <a:t>Accès à des </a:t>
          </a:r>
          <a:r>
            <a:rPr lang="fr-FR" b="1" dirty="0" smtClean="0"/>
            <a:t>compétences clés </a:t>
          </a:r>
          <a:r>
            <a:rPr lang="fr-FR" dirty="0" smtClean="0"/>
            <a:t>et des savoir faire, à des </a:t>
          </a:r>
          <a:r>
            <a:rPr lang="fr-FR" b="1" dirty="0" smtClean="0"/>
            <a:t>équipements scientifiques </a:t>
          </a:r>
          <a:r>
            <a:rPr lang="fr-FR" dirty="0" smtClean="0"/>
            <a:t>(réduction de coûts fixes), connaître le </a:t>
          </a:r>
          <a:r>
            <a:rPr lang="fr-FR" b="1" dirty="0" smtClean="0"/>
            <a:t>portefeuille de brevets </a:t>
          </a:r>
          <a:r>
            <a:rPr lang="fr-FR" dirty="0" smtClean="0"/>
            <a:t>et les technologies innovantes des laboratoires</a:t>
          </a:r>
          <a:endParaRPr lang="fr-FR" dirty="0"/>
        </a:p>
      </dgm:t>
    </dgm:pt>
    <dgm:pt modelId="{F62F920A-BCC4-4EA5-8AD4-3F7E51B8D0F7}" type="parTrans" cxnId="{FA888EC3-9143-4CB4-8DBD-0E9E075BBB8E}">
      <dgm:prSet/>
      <dgm:spPr/>
      <dgm:t>
        <a:bodyPr/>
        <a:lstStyle/>
        <a:p>
          <a:endParaRPr lang="fr-FR"/>
        </a:p>
      </dgm:t>
    </dgm:pt>
    <dgm:pt modelId="{1ABA5FD2-6E76-46BA-9AA7-0AF11CA450EF}" type="sibTrans" cxnId="{FA888EC3-9143-4CB4-8DBD-0E9E075BBB8E}">
      <dgm:prSet/>
      <dgm:spPr/>
      <dgm:t>
        <a:bodyPr/>
        <a:lstStyle/>
        <a:p>
          <a:endParaRPr lang="fr-FR"/>
        </a:p>
      </dgm:t>
    </dgm:pt>
    <dgm:pt modelId="{6028CC18-E135-4B71-BF0B-FE4431CBEB34}">
      <dgm:prSet/>
      <dgm:spPr/>
      <dgm:t>
        <a:bodyPr/>
        <a:lstStyle/>
        <a:p>
          <a:r>
            <a:rPr lang="fr-FR" smtClean="0"/>
            <a:t>Des services d'accompagnement au transfert de technologie</a:t>
          </a:r>
          <a:endParaRPr lang="fr-FR" dirty="0"/>
        </a:p>
      </dgm:t>
    </dgm:pt>
    <dgm:pt modelId="{8B5BAC2D-AFB0-479D-BC1B-376721A86B1B}" type="parTrans" cxnId="{6182D522-7B4D-4DB0-9DE8-81168F4FF3B8}">
      <dgm:prSet/>
      <dgm:spPr/>
      <dgm:t>
        <a:bodyPr/>
        <a:lstStyle/>
        <a:p>
          <a:endParaRPr lang="fr-FR"/>
        </a:p>
      </dgm:t>
    </dgm:pt>
    <dgm:pt modelId="{A11CC275-40A9-4948-ADDE-D3E929AD5D20}" type="sibTrans" cxnId="{6182D522-7B4D-4DB0-9DE8-81168F4FF3B8}">
      <dgm:prSet/>
      <dgm:spPr/>
      <dgm:t>
        <a:bodyPr/>
        <a:lstStyle/>
        <a:p>
          <a:endParaRPr lang="fr-FR"/>
        </a:p>
      </dgm:t>
    </dgm:pt>
    <dgm:pt modelId="{F876D771-7EF3-4287-B15B-9ABE229CF49E}">
      <dgm:prSet/>
      <dgm:spPr/>
      <dgm:t>
        <a:bodyPr/>
        <a:lstStyle/>
        <a:p>
          <a:r>
            <a:rPr lang="fr-FR" dirty="0" smtClean="0"/>
            <a:t>Aide aux contrats de recherches collaboratifs, contrats de recherches entre les entreprises et les laboratoires de recherche (via le SAIC de Paris 13), organiser la cession de licences, liens avec la SATT</a:t>
          </a:r>
          <a:endParaRPr lang="fr-FR" dirty="0"/>
        </a:p>
      </dgm:t>
    </dgm:pt>
    <dgm:pt modelId="{6F107193-4296-4EDC-88C8-0B9AF628B0E1}" type="parTrans" cxnId="{78A75FA2-D962-445D-9F91-C89B72737A2E}">
      <dgm:prSet/>
      <dgm:spPr/>
      <dgm:t>
        <a:bodyPr/>
        <a:lstStyle/>
        <a:p>
          <a:endParaRPr lang="fr-FR"/>
        </a:p>
      </dgm:t>
    </dgm:pt>
    <dgm:pt modelId="{9394F8CD-E162-42AA-AAFA-AE4EF14B24A5}" type="sibTrans" cxnId="{78A75FA2-D962-445D-9F91-C89B72737A2E}">
      <dgm:prSet/>
      <dgm:spPr/>
      <dgm:t>
        <a:bodyPr/>
        <a:lstStyle/>
        <a:p>
          <a:endParaRPr lang="fr-FR"/>
        </a:p>
      </dgm:t>
    </dgm:pt>
    <dgm:pt modelId="{CB8603B9-998F-41F9-9B58-2AB6C4D23269}">
      <dgm:prSet/>
      <dgm:spPr/>
      <dgm:t>
        <a:bodyPr/>
        <a:lstStyle/>
        <a:p>
          <a:r>
            <a:rPr lang="fr-FR" smtClean="0"/>
            <a:t>Un réseau</a:t>
          </a:r>
          <a:endParaRPr lang="fr-FR" dirty="0"/>
        </a:p>
      </dgm:t>
    </dgm:pt>
    <dgm:pt modelId="{A3C48FFC-488E-417B-A0C2-E70527C562C4}" type="parTrans" cxnId="{B75EF230-D879-42E4-8912-AAEF772C5015}">
      <dgm:prSet/>
      <dgm:spPr/>
      <dgm:t>
        <a:bodyPr/>
        <a:lstStyle/>
        <a:p>
          <a:endParaRPr lang="fr-FR"/>
        </a:p>
      </dgm:t>
    </dgm:pt>
    <dgm:pt modelId="{DB947D7D-F14D-46DF-9F16-8EF2C9128FA4}" type="sibTrans" cxnId="{B75EF230-D879-42E4-8912-AAEF772C5015}">
      <dgm:prSet/>
      <dgm:spPr/>
      <dgm:t>
        <a:bodyPr/>
        <a:lstStyle/>
        <a:p>
          <a:endParaRPr lang="fr-FR"/>
        </a:p>
      </dgm:t>
    </dgm:pt>
    <dgm:pt modelId="{A3E890C3-1B36-42AE-AFAD-37EB0D1BDA24}">
      <dgm:prSet/>
      <dgm:spPr/>
      <dgm:t>
        <a:bodyPr/>
        <a:lstStyle/>
        <a:p>
          <a:r>
            <a:rPr lang="fr-FR" b="0" dirty="0" smtClean="0"/>
            <a:t>Accès à un réseau de centres de recherches, d'entreprises (start-ups, PME innovantes, grands groupes), de partenaires potentiels </a:t>
          </a:r>
          <a:r>
            <a:rPr lang="fr-FR" b="0" dirty="0" smtClean="0">
              <a:sym typeface="Wingdings" pitchFamily="2" charset="2"/>
            </a:rPr>
            <a:t> permet de stimuler des apprentissages mutuels (échanges de connaissances)</a:t>
          </a:r>
          <a:endParaRPr lang="fr-FR" b="0" dirty="0"/>
        </a:p>
      </dgm:t>
    </dgm:pt>
    <dgm:pt modelId="{9E1AF95E-616A-444B-B274-760A291B757E}" type="parTrans" cxnId="{03DF2A69-2027-4F52-ACA6-F672A15AD036}">
      <dgm:prSet/>
      <dgm:spPr/>
      <dgm:t>
        <a:bodyPr/>
        <a:lstStyle/>
        <a:p>
          <a:endParaRPr lang="fr-FR"/>
        </a:p>
      </dgm:t>
    </dgm:pt>
    <dgm:pt modelId="{B2F92C06-CCF8-4C2F-99CD-E4B0E9FB4D4F}" type="sibTrans" cxnId="{03DF2A69-2027-4F52-ACA6-F672A15AD036}">
      <dgm:prSet/>
      <dgm:spPr/>
      <dgm:t>
        <a:bodyPr/>
        <a:lstStyle/>
        <a:p>
          <a:endParaRPr lang="fr-FR"/>
        </a:p>
      </dgm:t>
    </dgm:pt>
    <dgm:pt modelId="{3ADFF6FB-0CDD-4F56-BD96-18B1C506F8FC}">
      <dgm:prSet/>
      <dgm:spPr/>
      <dgm:t>
        <a:bodyPr/>
        <a:lstStyle/>
        <a:p>
          <a:r>
            <a:rPr lang="fr-FR" smtClean="0"/>
            <a:t>Un capital humain</a:t>
          </a:r>
          <a:endParaRPr lang="fr-FR" dirty="0"/>
        </a:p>
      </dgm:t>
    </dgm:pt>
    <dgm:pt modelId="{37716726-45AA-4543-958E-060B3D375759}" type="parTrans" cxnId="{FD27D5C2-FD4B-4477-B803-861531E9196E}">
      <dgm:prSet/>
      <dgm:spPr/>
      <dgm:t>
        <a:bodyPr/>
        <a:lstStyle/>
        <a:p>
          <a:endParaRPr lang="fr-FR"/>
        </a:p>
      </dgm:t>
    </dgm:pt>
    <dgm:pt modelId="{B9487DCF-1A72-4644-B986-8DCE000115C4}" type="sibTrans" cxnId="{FD27D5C2-FD4B-4477-B803-861531E9196E}">
      <dgm:prSet/>
      <dgm:spPr/>
      <dgm:t>
        <a:bodyPr/>
        <a:lstStyle/>
        <a:p>
          <a:endParaRPr lang="fr-FR"/>
        </a:p>
      </dgm:t>
    </dgm:pt>
    <dgm:pt modelId="{4B165837-F97D-4EB2-8ADB-869D170A8089}">
      <dgm:prSet/>
      <dgm:spPr/>
      <dgm:t>
        <a:bodyPr/>
        <a:lstStyle/>
        <a:p>
          <a:r>
            <a:rPr lang="fr-FR" dirty="0" smtClean="0"/>
            <a:t>AVRILE aide les entreprises dans leur démarche de mise en place de CIFRE (Conventions Industrielles de Formation par la Recherche)</a:t>
          </a:r>
          <a:endParaRPr lang="fr-FR" dirty="0"/>
        </a:p>
      </dgm:t>
    </dgm:pt>
    <dgm:pt modelId="{F83CB7C3-4E97-4CC0-9D36-7C9E3B4C2FA1}" type="parTrans" cxnId="{0427CF02-5422-4F05-BF8A-1C19C5C9C49E}">
      <dgm:prSet/>
      <dgm:spPr/>
      <dgm:t>
        <a:bodyPr/>
        <a:lstStyle/>
        <a:p>
          <a:endParaRPr lang="fr-FR"/>
        </a:p>
      </dgm:t>
    </dgm:pt>
    <dgm:pt modelId="{7D224945-4649-44B7-8713-812F141396A0}" type="sibTrans" cxnId="{0427CF02-5422-4F05-BF8A-1C19C5C9C49E}">
      <dgm:prSet/>
      <dgm:spPr/>
      <dgm:t>
        <a:bodyPr/>
        <a:lstStyle/>
        <a:p>
          <a:endParaRPr lang="fr-FR"/>
        </a:p>
      </dgm:t>
    </dgm:pt>
    <dgm:pt modelId="{EA80B17E-89BD-44E5-94B6-DF32DCE80F5F}">
      <dgm:prSet/>
      <dgm:spPr/>
      <dgm:t>
        <a:bodyPr/>
        <a:lstStyle/>
        <a:p>
          <a:r>
            <a:rPr lang="fr-FR" dirty="0" smtClean="0"/>
            <a:t>AVRILE facilite la mobilité des chercheurs publics vers le privé et réciproquement</a:t>
          </a:r>
          <a:endParaRPr lang="fr-FR" dirty="0"/>
        </a:p>
      </dgm:t>
    </dgm:pt>
    <dgm:pt modelId="{6807FC8C-A148-424F-AD10-7C5456FAF63D}" type="parTrans" cxnId="{1C9655D5-7F2D-4CB0-B564-FEFD2E432B59}">
      <dgm:prSet/>
      <dgm:spPr/>
      <dgm:t>
        <a:bodyPr/>
        <a:lstStyle/>
        <a:p>
          <a:endParaRPr lang="fr-FR"/>
        </a:p>
      </dgm:t>
    </dgm:pt>
    <dgm:pt modelId="{98650FCC-BB3D-494E-A07F-7E957F85F49D}" type="sibTrans" cxnId="{1C9655D5-7F2D-4CB0-B564-FEFD2E432B59}">
      <dgm:prSet/>
      <dgm:spPr/>
      <dgm:t>
        <a:bodyPr/>
        <a:lstStyle/>
        <a:p>
          <a:endParaRPr lang="fr-FR"/>
        </a:p>
      </dgm:t>
    </dgm:pt>
    <dgm:pt modelId="{3B46E315-502C-4860-9ADC-72586FCEA8EF}">
      <dgm:prSet/>
      <dgm:spPr/>
      <dgm:t>
        <a:bodyPr/>
        <a:lstStyle/>
        <a:p>
          <a:r>
            <a:rPr lang="fr-FR" b="0" dirty="0" smtClean="0"/>
            <a:t>Accès aux déjeuners de la technologie, aux speed labo business meeting, aux conventions d’affaires et à tout événement à venir </a:t>
          </a:r>
          <a:endParaRPr lang="fr-FR" b="0" dirty="0"/>
        </a:p>
      </dgm:t>
    </dgm:pt>
    <dgm:pt modelId="{1E686694-32F0-4045-A58D-B0381F1729DE}" type="parTrans" cxnId="{D17EC2E9-F066-405D-9885-42D8FFDE832E}">
      <dgm:prSet/>
      <dgm:spPr/>
      <dgm:t>
        <a:bodyPr/>
        <a:lstStyle/>
        <a:p>
          <a:endParaRPr lang="fr-FR"/>
        </a:p>
      </dgm:t>
    </dgm:pt>
    <dgm:pt modelId="{C37C0B5C-7A81-4A4F-8744-25A5C3BC3424}" type="sibTrans" cxnId="{D17EC2E9-F066-405D-9885-42D8FFDE832E}">
      <dgm:prSet/>
      <dgm:spPr/>
      <dgm:t>
        <a:bodyPr/>
        <a:lstStyle/>
        <a:p>
          <a:endParaRPr lang="fr-FR"/>
        </a:p>
      </dgm:t>
    </dgm:pt>
    <dgm:pt modelId="{E6BF7554-DF95-40A9-BAE2-55E5D91E0789}">
      <dgm:prSet/>
      <dgm:spPr/>
      <dgm:t>
        <a:bodyPr/>
        <a:lstStyle/>
        <a:p>
          <a:r>
            <a:rPr lang="fr-FR" dirty="0" smtClean="0"/>
            <a:t>AVRILE propose des étudiants à haut potentiel pour des stages, l’alternance et la 1ere embauche </a:t>
          </a:r>
          <a:endParaRPr lang="fr-FR" dirty="0"/>
        </a:p>
      </dgm:t>
    </dgm:pt>
    <dgm:pt modelId="{7544B063-0670-43B2-9F3C-F97C49604D2D}" type="parTrans" cxnId="{0128A5BC-8842-4972-A027-8915CB440819}">
      <dgm:prSet/>
      <dgm:spPr/>
      <dgm:t>
        <a:bodyPr/>
        <a:lstStyle/>
        <a:p>
          <a:endParaRPr lang="fr-FR"/>
        </a:p>
      </dgm:t>
    </dgm:pt>
    <dgm:pt modelId="{CCA6F833-F259-4A53-A708-39DE0E35CA9F}" type="sibTrans" cxnId="{0128A5BC-8842-4972-A027-8915CB440819}">
      <dgm:prSet/>
      <dgm:spPr/>
      <dgm:t>
        <a:bodyPr/>
        <a:lstStyle/>
        <a:p>
          <a:endParaRPr lang="fr-FR"/>
        </a:p>
      </dgm:t>
    </dgm:pt>
    <dgm:pt modelId="{04A4896A-E174-4669-9AA8-55211E6625C1}" type="pres">
      <dgm:prSet presAssocID="{F1C2A5C5-2C2C-493D-A10A-87F0296FF107}" presName="linear" presStyleCnt="0">
        <dgm:presLayoutVars>
          <dgm:dir/>
          <dgm:animLvl val="lvl"/>
          <dgm:resizeHandles val="exact"/>
        </dgm:presLayoutVars>
      </dgm:prSet>
      <dgm:spPr/>
      <dgm:t>
        <a:bodyPr/>
        <a:lstStyle/>
        <a:p>
          <a:endParaRPr lang="fr-FR"/>
        </a:p>
      </dgm:t>
    </dgm:pt>
    <dgm:pt modelId="{66620CE4-FDBC-4973-B58F-632337DD941F}" type="pres">
      <dgm:prSet presAssocID="{95C80D57-C1C2-460E-B7DC-B42880C597E2}" presName="parentLin" presStyleCnt="0"/>
      <dgm:spPr/>
    </dgm:pt>
    <dgm:pt modelId="{28B99C75-3D19-4EDC-A2EB-6B594BCF3116}" type="pres">
      <dgm:prSet presAssocID="{95C80D57-C1C2-460E-B7DC-B42880C597E2}" presName="parentLeftMargin" presStyleLbl="node1" presStyleIdx="0" presStyleCnt="4"/>
      <dgm:spPr/>
      <dgm:t>
        <a:bodyPr/>
        <a:lstStyle/>
        <a:p>
          <a:endParaRPr lang="fr-FR"/>
        </a:p>
      </dgm:t>
    </dgm:pt>
    <dgm:pt modelId="{AEE0E22D-1045-453A-AED6-1A8398002767}" type="pres">
      <dgm:prSet presAssocID="{95C80D57-C1C2-460E-B7DC-B42880C597E2}" presName="parentText" presStyleLbl="node1" presStyleIdx="0" presStyleCnt="4">
        <dgm:presLayoutVars>
          <dgm:chMax val="0"/>
          <dgm:bulletEnabled val="1"/>
        </dgm:presLayoutVars>
      </dgm:prSet>
      <dgm:spPr/>
      <dgm:t>
        <a:bodyPr/>
        <a:lstStyle/>
        <a:p>
          <a:endParaRPr lang="fr-FR"/>
        </a:p>
      </dgm:t>
    </dgm:pt>
    <dgm:pt modelId="{64167A4C-C970-4FDC-AC53-D620BBD7C5C0}" type="pres">
      <dgm:prSet presAssocID="{95C80D57-C1C2-460E-B7DC-B42880C597E2}" presName="negativeSpace" presStyleCnt="0"/>
      <dgm:spPr/>
    </dgm:pt>
    <dgm:pt modelId="{16A5642A-AF00-42E1-8980-43EE8F679FEC}" type="pres">
      <dgm:prSet presAssocID="{95C80D57-C1C2-460E-B7DC-B42880C597E2}" presName="childText" presStyleLbl="conFgAcc1" presStyleIdx="0" presStyleCnt="4">
        <dgm:presLayoutVars>
          <dgm:bulletEnabled val="1"/>
        </dgm:presLayoutVars>
      </dgm:prSet>
      <dgm:spPr/>
      <dgm:t>
        <a:bodyPr/>
        <a:lstStyle/>
        <a:p>
          <a:endParaRPr lang="fr-FR"/>
        </a:p>
      </dgm:t>
    </dgm:pt>
    <dgm:pt modelId="{80348342-68B2-4FD9-8A62-7CD2E2C29841}" type="pres">
      <dgm:prSet presAssocID="{CDE4318B-C0D8-4E25-93A8-A670EB5ACDCC}" presName="spaceBetweenRectangles" presStyleCnt="0"/>
      <dgm:spPr/>
    </dgm:pt>
    <dgm:pt modelId="{059A0EDD-C211-4027-9F6C-C5779B1890CE}" type="pres">
      <dgm:prSet presAssocID="{6028CC18-E135-4B71-BF0B-FE4431CBEB34}" presName="parentLin" presStyleCnt="0"/>
      <dgm:spPr/>
    </dgm:pt>
    <dgm:pt modelId="{5F0FED1B-87E6-4316-8116-3C7DD538DA48}" type="pres">
      <dgm:prSet presAssocID="{6028CC18-E135-4B71-BF0B-FE4431CBEB34}" presName="parentLeftMargin" presStyleLbl="node1" presStyleIdx="0" presStyleCnt="4"/>
      <dgm:spPr/>
      <dgm:t>
        <a:bodyPr/>
        <a:lstStyle/>
        <a:p>
          <a:endParaRPr lang="fr-FR"/>
        </a:p>
      </dgm:t>
    </dgm:pt>
    <dgm:pt modelId="{D6103663-3E89-45BC-908F-C6F3DEE8E3DF}" type="pres">
      <dgm:prSet presAssocID="{6028CC18-E135-4B71-BF0B-FE4431CBEB34}" presName="parentText" presStyleLbl="node1" presStyleIdx="1" presStyleCnt="4">
        <dgm:presLayoutVars>
          <dgm:chMax val="0"/>
          <dgm:bulletEnabled val="1"/>
        </dgm:presLayoutVars>
      </dgm:prSet>
      <dgm:spPr/>
      <dgm:t>
        <a:bodyPr/>
        <a:lstStyle/>
        <a:p>
          <a:endParaRPr lang="fr-FR"/>
        </a:p>
      </dgm:t>
    </dgm:pt>
    <dgm:pt modelId="{4C42D3A3-FCEF-455D-8FAB-3CD9A06F805D}" type="pres">
      <dgm:prSet presAssocID="{6028CC18-E135-4B71-BF0B-FE4431CBEB34}" presName="negativeSpace" presStyleCnt="0"/>
      <dgm:spPr/>
    </dgm:pt>
    <dgm:pt modelId="{A4AA2EBF-AC66-49D2-AD04-562F2A346021}" type="pres">
      <dgm:prSet presAssocID="{6028CC18-E135-4B71-BF0B-FE4431CBEB34}" presName="childText" presStyleLbl="conFgAcc1" presStyleIdx="1" presStyleCnt="4">
        <dgm:presLayoutVars>
          <dgm:bulletEnabled val="1"/>
        </dgm:presLayoutVars>
      </dgm:prSet>
      <dgm:spPr/>
      <dgm:t>
        <a:bodyPr/>
        <a:lstStyle/>
        <a:p>
          <a:endParaRPr lang="fr-FR"/>
        </a:p>
      </dgm:t>
    </dgm:pt>
    <dgm:pt modelId="{1EFF95A4-2264-4194-B770-F360605E6542}" type="pres">
      <dgm:prSet presAssocID="{A11CC275-40A9-4948-ADDE-D3E929AD5D20}" presName="spaceBetweenRectangles" presStyleCnt="0"/>
      <dgm:spPr/>
    </dgm:pt>
    <dgm:pt modelId="{171A7606-D861-460D-BFA0-1656EB6E402B}" type="pres">
      <dgm:prSet presAssocID="{CB8603B9-998F-41F9-9B58-2AB6C4D23269}" presName="parentLin" presStyleCnt="0"/>
      <dgm:spPr/>
    </dgm:pt>
    <dgm:pt modelId="{3422204D-9355-4858-8250-27BC3574AEDC}" type="pres">
      <dgm:prSet presAssocID="{CB8603B9-998F-41F9-9B58-2AB6C4D23269}" presName="parentLeftMargin" presStyleLbl="node1" presStyleIdx="1" presStyleCnt="4"/>
      <dgm:spPr/>
      <dgm:t>
        <a:bodyPr/>
        <a:lstStyle/>
        <a:p>
          <a:endParaRPr lang="fr-FR"/>
        </a:p>
      </dgm:t>
    </dgm:pt>
    <dgm:pt modelId="{0FD2A280-B553-4524-96CE-96A5B37AE00D}" type="pres">
      <dgm:prSet presAssocID="{CB8603B9-998F-41F9-9B58-2AB6C4D23269}" presName="parentText" presStyleLbl="node1" presStyleIdx="2" presStyleCnt="4">
        <dgm:presLayoutVars>
          <dgm:chMax val="0"/>
          <dgm:bulletEnabled val="1"/>
        </dgm:presLayoutVars>
      </dgm:prSet>
      <dgm:spPr/>
      <dgm:t>
        <a:bodyPr/>
        <a:lstStyle/>
        <a:p>
          <a:endParaRPr lang="fr-FR"/>
        </a:p>
      </dgm:t>
    </dgm:pt>
    <dgm:pt modelId="{D6032472-81F0-4534-8A84-44B2A1BA0414}" type="pres">
      <dgm:prSet presAssocID="{CB8603B9-998F-41F9-9B58-2AB6C4D23269}" presName="negativeSpace" presStyleCnt="0"/>
      <dgm:spPr/>
    </dgm:pt>
    <dgm:pt modelId="{5F64D6CD-9644-4089-BC77-6A7395BD1687}" type="pres">
      <dgm:prSet presAssocID="{CB8603B9-998F-41F9-9B58-2AB6C4D23269}" presName="childText" presStyleLbl="conFgAcc1" presStyleIdx="2" presStyleCnt="4">
        <dgm:presLayoutVars>
          <dgm:bulletEnabled val="1"/>
        </dgm:presLayoutVars>
      </dgm:prSet>
      <dgm:spPr/>
      <dgm:t>
        <a:bodyPr/>
        <a:lstStyle/>
        <a:p>
          <a:endParaRPr lang="fr-FR"/>
        </a:p>
      </dgm:t>
    </dgm:pt>
    <dgm:pt modelId="{DE64E885-85A5-4318-8C19-81068ED8A14C}" type="pres">
      <dgm:prSet presAssocID="{DB947D7D-F14D-46DF-9F16-8EF2C9128FA4}" presName="spaceBetweenRectangles" presStyleCnt="0"/>
      <dgm:spPr/>
    </dgm:pt>
    <dgm:pt modelId="{426E38E8-4FB1-4FB4-B4F3-26E876B1A4B9}" type="pres">
      <dgm:prSet presAssocID="{3ADFF6FB-0CDD-4F56-BD96-18B1C506F8FC}" presName="parentLin" presStyleCnt="0"/>
      <dgm:spPr/>
    </dgm:pt>
    <dgm:pt modelId="{C0301ADC-5208-4C56-AF80-823FE5D7D02D}" type="pres">
      <dgm:prSet presAssocID="{3ADFF6FB-0CDD-4F56-BD96-18B1C506F8FC}" presName="parentLeftMargin" presStyleLbl="node1" presStyleIdx="2" presStyleCnt="4"/>
      <dgm:spPr/>
      <dgm:t>
        <a:bodyPr/>
        <a:lstStyle/>
        <a:p>
          <a:endParaRPr lang="fr-FR"/>
        </a:p>
      </dgm:t>
    </dgm:pt>
    <dgm:pt modelId="{9311D606-05A9-4851-8390-2F76C68C8126}" type="pres">
      <dgm:prSet presAssocID="{3ADFF6FB-0CDD-4F56-BD96-18B1C506F8FC}" presName="parentText" presStyleLbl="node1" presStyleIdx="3" presStyleCnt="4">
        <dgm:presLayoutVars>
          <dgm:chMax val="0"/>
          <dgm:bulletEnabled val="1"/>
        </dgm:presLayoutVars>
      </dgm:prSet>
      <dgm:spPr/>
      <dgm:t>
        <a:bodyPr/>
        <a:lstStyle/>
        <a:p>
          <a:endParaRPr lang="fr-FR"/>
        </a:p>
      </dgm:t>
    </dgm:pt>
    <dgm:pt modelId="{C5B9F176-3554-4683-9845-7E1F341D8BF4}" type="pres">
      <dgm:prSet presAssocID="{3ADFF6FB-0CDD-4F56-BD96-18B1C506F8FC}" presName="negativeSpace" presStyleCnt="0"/>
      <dgm:spPr/>
    </dgm:pt>
    <dgm:pt modelId="{BB419BFC-E0A8-40E6-8A01-B2A4E7D5AE29}" type="pres">
      <dgm:prSet presAssocID="{3ADFF6FB-0CDD-4F56-BD96-18B1C506F8FC}" presName="childText" presStyleLbl="conFgAcc1" presStyleIdx="3" presStyleCnt="4">
        <dgm:presLayoutVars>
          <dgm:bulletEnabled val="1"/>
        </dgm:presLayoutVars>
      </dgm:prSet>
      <dgm:spPr/>
      <dgm:t>
        <a:bodyPr/>
        <a:lstStyle/>
        <a:p>
          <a:endParaRPr lang="fr-FR"/>
        </a:p>
      </dgm:t>
    </dgm:pt>
  </dgm:ptLst>
  <dgm:cxnLst>
    <dgm:cxn modelId="{FD27D5C2-FD4B-4477-B803-861531E9196E}" srcId="{F1C2A5C5-2C2C-493D-A10A-87F0296FF107}" destId="{3ADFF6FB-0CDD-4F56-BD96-18B1C506F8FC}" srcOrd="3" destOrd="0" parTransId="{37716726-45AA-4543-958E-060B3D375759}" sibTransId="{B9487DCF-1A72-4644-B986-8DCE000115C4}"/>
    <dgm:cxn modelId="{7CF188E5-78EF-4F73-8134-966B8303CA49}" type="presOf" srcId="{EA80B17E-89BD-44E5-94B6-DF32DCE80F5F}" destId="{BB419BFC-E0A8-40E6-8A01-B2A4E7D5AE29}" srcOrd="0" destOrd="1" presId="urn:microsoft.com/office/officeart/2005/8/layout/list1"/>
    <dgm:cxn modelId="{0128A5BC-8842-4972-A027-8915CB440819}" srcId="{3ADFF6FB-0CDD-4F56-BD96-18B1C506F8FC}" destId="{E6BF7554-DF95-40A9-BAE2-55E5D91E0789}" srcOrd="2" destOrd="0" parTransId="{7544B063-0670-43B2-9F3C-F97C49604D2D}" sibTransId="{CCA6F833-F259-4A53-A708-39DE0E35CA9F}"/>
    <dgm:cxn modelId="{4A869652-F8F4-48E9-95EE-2703990F33B9}" type="presOf" srcId="{A3E890C3-1B36-42AE-AFAD-37EB0D1BDA24}" destId="{5F64D6CD-9644-4089-BC77-6A7395BD1687}" srcOrd="0" destOrd="0" presId="urn:microsoft.com/office/officeart/2005/8/layout/list1"/>
    <dgm:cxn modelId="{0BF796CC-5697-41E7-945A-E730725BE743}" type="presOf" srcId="{3ADFF6FB-0CDD-4F56-BD96-18B1C506F8FC}" destId="{C0301ADC-5208-4C56-AF80-823FE5D7D02D}" srcOrd="0" destOrd="0" presId="urn:microsoft.com/office/officeart/2005/8/layout/list1"/>
    <dgm:cxn modelId="{6182D522-7B4D-4DB0-9DE8-81168F4FF3B8}" srcId="{F1C2A5C5-2C2C-493D-A10A-87F0296FF107}" destId="{6028CC18-E135-4B71-BF0B-FE4431CBEB34}" srcOrd="1" destOrd="0" parTransId="{8B5BAC2D-AFB0-479D-BC1B-376721A86B1B}" sibTransId="{A11CC275-40A9-4948-ADDE-D3E929AD5D20}"/>
    <dgm:cxn modelId="{9C26E1D0-F36E-4D1E-AD1E-C545A4F38C0C}" type="presOf" srcId="{CB8603B9-998F-41F9-9B58-2AB6C4D23269}" destId="{3422204D-9355-4858-8250-27BC3574AEDC}" srcOrd="0" destOrd="0" presId="urn:microsoft.com/office/officeart/2005/8/layout/list1"/>
    <dgm:cxn modelId="{A0D5FF96-BB73-420F-963B-ED1932B8A787}" type="presOf" srcId="{6028CC18-E135-4B71-BF0B-FE4431CBEB34}" destId="{5F0FED1B-87E6-4316-8116-3C7DD538DA48}" srcOrd="0" destOrd="0" presId="urn:microsoft.com/office/officeart/2005/8/layout/list1"/>
    <dgm:cxn modelId="{0427CF02-5422-4F05-BF8A-1C19C5C9C49E}" srcId="{3ADFF6FB-0CDD-4F56-BD96-18B1C506F8FC}" destId="{4B165837-F97D-4EB2-8ADB-869D170A8089}" srcOrd="0" destOrd="0" parTransId="{F83CB7C3-4E97-4CC0-9D36-7C9E3B4C2FA1}" sibTransId="{7D224945-4649-44B7-8713-812F141396A0}"/>
    <dgm:cxn modelId="{B090C4C9-078F-4E3E-9D2B-4857377CFD36}" type="presOf" srcId="{F1C2A5C5-2C2C-493D-A10A-87F0296FF107}" destId="{04A4896A-E174-4669-9AA8-55211E6625C1}" srcOrd="0" destOrd="0" presId="urn:microsoft.com/office/officeart/2005/8/layout/list1"/>
    <dgm:cxn modelId="{FAA4D74A-1A4A-4A98-84DC-7820621F436D}" type="presOf" srcId="{CB8603B9-998F-41F9-9B58-2AB6C4D23269}" destId="{0FD2A280-B553-4524-96CE-96A5B37AE00D}" srcOrd="1" destOrd="0" presId="urn:microsoft.com/office/officeart/2005/8/layout/list1"/>
    <dgm:cxn modelId="{2E0BDBC4-84DE-4416-8891-BE1096CD92B8}" type="presOf" srcId="{3ADFF6FB-0CDD-4F56-BD96-18B1C506F8FC}" destId="{9311D606-05A9-4851-8390-2F76C68C8126}" srcOrd="1" destOrd="0" presId="urn:microsoft.com/office/officeart/2005/8/layout/list1"/>
    <dgm:cxn modelId="{044F8E85-DD0F-4847-A1EE-1B98EC731C66}" type="presOf" srcId="{F876D771-7EF3-4287-B15B-9ABE229CF49E}" destId="{A4AA2EBF-AC66-49D2-AD04-562F2A346021}" srcOrd="0" destOrd="0" presId="urn:microsoft.com/office/officeart/2005/8/layout/list1"/>
    <dgm:cxn modelId="{ABFB3E32-8097-4477-851A-ED3CB96C7DFA}" type="presOf" srcId="{3B46E315-502C-4860-9ADC-72586FCEA8EF}" destId="{5F64D6CD-9644-4089-BC77-6A7395BD1687}" srcOrd="0" destOrd="1" presId="urn:microsoft.com/office/officeart/2005/8/layout/list1"/>
    <dgm:cxn modelId="{7CF20EFD-DCFE-45EF-BED6-2C7F72ED67A3}" type="presOf" srcId="{95C80D57-C1C2-460E-B7DC-B42880C597E2}" destId="{28B99C75-3D19-4EDC-A2EB-6B594BCF3116}" srcOrd="0" destOrd="0" presId="urn:microsoft.com/office/officeart/2005/8/layout/list1"/>
    <dgm:cxn modelId="{73BACFAC-1825-4957-920F-16B3E4B1229C}" srcId="{F1C2A5C5-2C2C-493D-A10A-87F0296FF107}" destId="{95C80D57-C1C2-460E-B7DC-B42880C597E2}" srcOrd="0" destOrd="0" parTransId="{F0966A4B-7C9C-4684-95CB-FD61D8B006C6}" sibTransId="{CDE4318B-C0D8-4E25-93A8-A670EB5ACDCC}"/>
    <dgm:cxn modelId="{C526F4A6-5101-4557-A0E1-777E3FAFF3C3}" type="presOf" srcId="{9FE77E7F-F417-431E-88E6-E28233F2C924}" destId="{16A5642A-AF00-42E1-8980-43EE8F679FEC}" srcOrd="0" destOrd="0" presId="urn:microsoft.com/office/officeart/2005/8/layout/list1"/>
    <dgm:cxn modelId="{1C9655D5-7F2D-4CB0-B564-FEFD2E432B59}" srcId="{3ADFF6FB-0CDD-4F56-BD96-18B1C506F8FC}" destId="{EA80B17E-89BD-44E5-94B6-DF32DCE80F5F}" srcOrd="1" destOrd="0" parTransId="{6807FC8C-A148-424F-AD10-7C5456FAF63D}" sibTransId="{98650FCC-BB3D-494E-A07F-7E957F85F49D}"/>
    <dgm:cxn modelId="{B75EF230-D879-42E4-8912-AAEF772C5015}" srcId="{F1C2A5C5-2C2C-493D-A10A-87F0296FF107}" destId="{CB8603B9-998F-41F9-9B58-2AB6C4D23269}" srcOrd="2" destOrd="0" parTransId="{A3C48FFC-488E-417B-A0C2-E70527C562C4}" sibTransId="{DB947D7D-F14D-46DF-9F16-8EF2C9128FA4}"/>
    <dgm:cxn modelId="{FA888EC3-9143-4CB4-8DBD-0E9E075BBB8E}" srcId="{95C80D57-C1C2-460E-B7DC-B42880C597E2}" destId="{9FE77E7F-F417-431E-88E6-E28233F2C924}" srcOrd="0" destOrd="0" parTransId="{F62F920A-BCC4-4EA5-8AD4-3F7E51B8D0F7}" sibTransId="{1ABA5FD2-6E76-46BA-9AA7-0AF11CA450EF}"/>
    <dgm:cxn modelId="{03DF2A69-2027-4F52-ACA6-F672A15AD036}" srcId="{CB8603B9-998F-41F9-9B58-2AB6C4D23269}" destId="{A3E890C3-1B36-42AE-AFAD-37EB0D1BDA24}" srcOrd="0" destOrd="0" parTransId="{9E1AF95E-616A-444B-B274-760A291B757E}" sibTransId="{B2F92C06-CCF8-4C2F-99CD-E4B0E9FB4D4F}"/>
    <dgm:cxn modelId="{FA66713C-751F-4336-803B-98439100FD3D}" type="presOf" srcId="{E6BF7554-DF95-40A9-BAE2-55E5D91E0789}" destId="{BB419BFC-E0A8-40E6-8A01-B2A4E7D5AE29}" srcOrd="0" destOrd="2" presId="urn:microsoft.com/office/officeart/2005/8/layout/list1"/>
    <dgm:cxn modelId="{D17EC2E9-F066-405D-9885-42D8FFDE832E}" srcId="{CB8603B9-998F-41F9-9B58-2AB6C4D23269}" destId="{3B46E315-502C-4860-9ADC-72586FCEA8EF}" srcOrd="1" destOrd="0" parTransId="{1E686694-32F0-4045-A58D-B0381F1729DE}" sibTransId="{C37C0B5C-7A81-4A4F-8744-25A5C3BC3424}"/>
    <dgm:cxn modelId="{78A75FA2-D962-445D-9F91-C89B72737A2E}" srcId="{6028CC18-E135-4B71-BF0B-FE4431CBEB34}" destId="{F876D771-7EF3-4287-B15B-9ABE229CF49E}" srcOrd="0" destOrd="0" parTransId="{6F107193-4296-4EDC-88C8-0B9AF628B0E1}" sibTransId="{9394F8CD-E162-42AA-AAFA-AE4EF14B24A5}"/>
    <dgm:cxn modelId="{0E512106-DD52-4950-82D6-44DA45BDC43A}" type="presOf" srcId="{6028CC18-E135-4B71-BF0B-FE4431CBEB34}" destId="{D6103663-3E89-45BC-908F-C6F3DEE8E3DF}" srcOrd="1" destOrd="0" presId="urn:microsoft.com/office/officeart/2005/8/layout/list1"/>
    <dgm:cxn modelId="{67906A25-A9CA-4225-8907-304C93330982}" type="presOf" srcId="{4B165837-F97D-4EB2-8ADB-869D170A8089}" destId="{BB419BFC-E0A8-40E6-8A01-B2A4E7D5AE29}" srcOrd="0" destOrd="0" presId="urn:microsoft.com/office/officeart/2005/8/layout/list1"/>
    <dgm:cxn modelId="{5F1749E2-5875-4740-9B26-7C2DF53C5F3F}" type="presOf" srcId="{95C80D57-C1C2-460E-B7DC-B42880C597E2}" destId="{AEE0E22D-1045-453A-AED6-1A8398002767}" srcOrd="1" destOrd="0" presId="urn:microsoft.com/office/officeart/2005/8/layout/list1"/>
    <dgm:cxn modelId="{E063E1DC-AE88-4426-A29E-888733FE9F61}" type="presParOf" srcId="{04A4896A-E174-4669-9AA8-55211E6625C1}" destId="{66620CE4-FDBC-4973-B58F-632337DD941F}" srcOrd="0" destOrd="0" presId="urn:microsoft.com/office/officeart/2005/8/layout/list1"/>
    <dgm:cxn modelId="{C34A1BCB-C795-4B1E-97D9-144689E528E9}" type="presParOf" srcId="{66620CE4-FDBC-4973-B58F-632337DD941F}" destId="{28B99C75-3D19-4EDC-A2EB-6B594BCF3116}" srcOrd="0" destOrd="0" presId="urn:microsoft.com/office/officeart/2005/8/layout/list1"/>
    <dgm:cxn modelId="{0D78939B-3CF6-4DB9-9D73-118488D5925D}" type="presParOf" srcId="{66620CE4-FDBC-4973-B58F-632337DD941F}" destId="{AEE0E22D-1045-453A-AED6-1A8398002767}" srcOrd="1" destOrd="0" presId="urn:microsoft.com/office/officeart/2005/8/layout/list1"/>
    <dgm:cxn modelId="{45939EBC-BADF-42B1-A0B2-647E7A55C0A3}" type="presParOf" srcId="{04A4896A-E174-4669-9AA8-55211E6625C1}" destId="{64167A4C-C970-4FDC-AC53-D620BBD7C5C0}" srcOrd="1" destOrd="0" presId="urn:microsoft.com/office/officeart/2005/8/layout/list1"/>
    <dgm:cxn modelId="{3551B6AD-C417-4E45-9FBD-1B3C9E4E025C}" type="presParOf" srcId="{04A4896A-E174-4669-9AA8-55211E6625C1}" destId="{16A5642A-AF00-42E1-8980-43EE8F679FEC}" srcOrd="2" destOrd="0" presId="urn:microsoft.com/office/officeart/2005/8/layout/list1"/>
    <dgm:cxn modelId="{BA819C59-F2CF-46E8-8D38-0C1009DBC0E4}" type="presParOf" srcId="{04A4896A-E174-4669-9AA8-55211E6625C1}" destId="{80348342-68B2-4FD9-8A62-7CD2E2C29841}" srcOrd="3" destOrd="0" presId="urn:microsoft.com/office/officeart/2005/8/layout/list1"/>
    <dgm:cxn modelId="{8469E7D0-18BD-4916-8F03-B76D07F61893}" type="presParOf" srcId="{04A4896A-E174-4669-9AA8-55211E6625C1}" destId="{059A0EDD-C211-4027-9F6C-C5779B1890CE}" srcOrd="4" destOrd="0" presId="urn:microsoft.com/office/officeart/2005/8/layout/list1"/>
    <dgm:cxn modelId="{38317CC2-0863-4B94-88B6-7F25C0C06701}" type="presParOf" srcId="{059A0EDD-C211-4027-9F6C-C5779B1890CE}" destId="{5F0FED1B-87E6-4316-8116-3C7DD538DA48}" srcOrd="0" destOrd="0" presId="urn:microsoft.com/office/officeart/2005/8/layout/list1"/>
    <dgm:cxn modelId="{899B84A2-9017-483F-97AC-57F5F0B430C2}" type="presParOf" srcId="{059A0EDD-C211-4027-9F6C-C5779B1890CE}" destId="{D6103663-3E89-45BC-908F-C6F3DEE8E3DF}" srcOrd="1" destOrd="0" presId="urn:microsoft.com/office/officeart/2005/8/layout/list1"/>
    <dgm:cxn modelId="{1BB64253-E662-4B8E-A92A-B4119D3D2364}" type="presParOf" srcId="{04A4896A-E174-4669-9AA8-55211E6625C1}" destId="{4C42D3A3-FCEF-455D-8FAB-3CD9A06F805D}" srcOrd="5" destOrd="0" presId="urn:microsoft.com/office/officeart/2005/8/layout/list1"/>
    <dgm:cxn modelId="{61E3E172-3F7B-4046-A68A-4ED420A92117}" type="presParOf" srcId="{04A4896A-E174-4669-9AA8-55211E6625C1}" destId="{A4AA2EBF-AC66-49D2-AD04-562F2A346021}" srcOrd="6" destOrd="0" presId="urn:microsoft.com/office/officeart/2005/8/layout/list1"/>
    <dgm:cxn modelId="{B755A87F-B7B6-4299-8F3D-EAE971090AA2}" type="presParOf" srcId="{04A4896A-E174-4669-9AA8-55211E6625C1}" destId="{1EFF95A4-2264-4194-B770-F360605E6542}" srcOrd="7" destOrd="0" presId="urn:microsoft.com/office/officeart/2005/8/layout/list1"/>
    <dgm:cxn modelId="{5E452E21-BF1E-49DB-B496-635A511ADAA9}" type="presParOf" srcId="{04A4896A-E174-4669-9AA8-55211E6625C1}" destId="{171A7606-D861-460D-BFA0-1656EB6E402B}" srcOrd="8" destOrd="0" presId="urn:microsoft.com/office/officeart/2005/8/layout/list1"/>
    <dgm:cxn modelId="{2F644BB0-6735-40F5-8C65-3F743F382F17}" type="presParOf" srcId="{171A7606-D861-460D-BFA0-1656EB6E402B}" destId="{3422204D-9355-4858-8250-27BC3574AEDC}" srcOrd="0" destOrd="0" presId="urn:microsoft.com/office/officeart/2005/8/layout/list1"/>
    <dgm:cxn modelId="{D3C771CF-A112-4070-8097-177D13A6E5F4}" type="presParOf" srcId="{171A7606-D861-460D-BFA0-1656EB6E402B}" destId="{0FD2A280-B553-4524-96CE-96A5B37AE00D}" srcOrd="1" destOrd="0" presId="urn:microsoft.com/office/officeart/2005/8/layout/list1"/>
    <dgm:cxn modelId="{D28B370F-EF23-4E4A-9D12-AFDE2E06E1F0}" type="presParOf" srcId="{04A4896A-E174-4669-9AA8-55211E6625C1}" destId="{D6032472-81F0-4534-8A84-44B2A1BA0414}" srcOrd="9" destOrd="0" presId="urn:microsoft.com/office/officeart/2005/8/layout/list1"/>
    <dgm:cxn modelId="{4A51F96C-6ED4-4B97-B604-A9D95D349190}" type="presParOf" srcId="{04A4896A-E174-4669-9AA8-55211E6625C1}" destId="{5F64D6CD-9644-4089-BC77-6A7395BD1687}" srcOrd="10" destOrd="0" presId="urn:microsoft.com/office/officeart/2005/8/layout/list1"/>
    <dgm:cxn modelId="{16EA2B52-00A1-4C2C-A1F0-6BA23A425A6E}" type="presParOf" srcId="{04A4896A-E174-4669-9AA8-55211E6625C1}" destId="{DE64E885-85A5-4318-8C19-81068ED8A14C}" srcOrd="11" destOrd="0" presId="urn:microsoft.com/office/officeart/2005/8/layout/list1"/>
    <dgm:cxn modelId="{CE1A6289-6D16-4C81-AB22-C78960BC8259}" type="presParOf" srcId="{04A4896A-E174-4669-9AA8-55211E6625C1}" destId="{426E38E8-4FB1-4FB4-B4F3-26E876B1A4B9}" srcOrd="12" destOrd="0" presId="urn:microsoft.com/office/officeart/2005/8/layout/list1"/>
    <dgm:cxn modelId="{4314ADAD-C78E-4093-9C90-6188923CFC8A}" type="presParOf" srcId="{426E38E8-4FB1-4FB4-B4F3-26E876B1A4B9}" destId="{C0301ADC-5208-4C56-AF80-823FE5D7D02D}" srcOrd="0" destOrd="0" presId="urn:microsoft.com/office/officeart/2005/8/layout/list1"/>
    <dgm:cxn modelId="{4FF28748-EBC6-483B-AB6C-CD0B04E111C7}" type="presParOf" srcId="{426E38E8-4FB1-4FB4-B4F3-26E876B1A4B9}" destId="{9311D606-05A9-4851-8390-2F76C68C8126}" srcOrd="1" destOrd="0" presId="urn:microsoft.com/office/officeart/2005/8/layout/list1"/>
    <dgm:cxn modelId="{716988CE-9375-42DE-AEBB-2EC378D050C0}" type="presParOf" srcId="{04A4896A-E174-4669-9AA8-55211E6625C1}" destId="{C5B9F176-3554-4683-9845-7E1F341D8BF4}" srcOrd="13" destOrd="0" presId="urn:microsoft.com/office/officeart/2005/8/layout/list1"/>
    <dgm:cxn modelId="{D52DD0B3-9C8F-4FF8-9087-7CAE95681DAF}" type="presParOf" srcId="{04A4896A-E174-4669-9AA8-55211E6625C1}" destId="{BB419BFC-E0A8-40E6-8A01-B2A4E7D5AE29}" srcOrd="14"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3F80F96-25DC-4F30-9826-84B1B1832147}" type="doc">
      <dgm:prSet loTypeId="urn:microsoft.com/office/officeart/2005/8/layout/chevron1" loCatId="process" qsTypeId="urn:microsoft.com/office/officeart/2005/8/quickstyle/simple3" qsCatId="simple" csTypeId="urn:microsoft.com/office/officeart/2005/8/colors/accent1_5" csCatId="accent1" phldr="1"/>
      <dgm:spPr/>
    </dgm:pt>
    <dgm:pt modelId="{E696CD16-4597-486F-9FDF-7C974170BE7A}">
      <dgm:prSet phldrT="[Texte]" custT="1"/>
      <dgm:spPr>
        <a:solidFill>
          <a:schemeClr val="accent4">
            <a:lumMod val="40000"/>
            <a:lumOff val="60000"/>
          </a:schemeClr>
        </a:solidFill>
      </dgm:spPr>
      <dgm:t>
        <a:bodyPr/>
        <a:lstStyle/>
        <a:p>
          <a:r>
            <a:rPr lang="fr-FR" sz="1050" b="1" dirty="0" smtClean="0">
              <a:solidFill>
                <a:schemeClr val="tx1">
                  <a:lumMod val="65000"/>
                  <a:lumOff val="35000"/>
                </a:schemeClr>
              </a:solidFill>
              <a:latin typeface="Calibri" pitchFamily="34" charset="0"/>
              <a:cs typeface="Calibri" pitchFamily="34" charset="0"/>
            </a:rPr>
            <a:t>Le Contexte</a:t>
          </a:r>
          <a:endParaRPr lang="fr-FR" sz="1050" b="1" dirty="0">
            <a:solidFill>
              <a:schemeClr val="tx1">
                <a:lumMod val="65000"/>
                <a:lumOff val="35000"/>
              </a:schemeClr>
            </a:solidFill>
            <a:latin typeface="Calibri" pitchFamily="34" charset="0"/>
            <a:cs typeface="Calibri" pitchFamily="34" charset="0"/>
          </a:endParaRPr>
        </a:p>
      </dgm:t>
    </dgm:pt>
    <dgm:pt modelId="{0A5A9A92-B161-4A11-8BE3-2F3C60A470B4}" type="parTrans" cxnId="{51683887-8E5C-4738-9D98-6FF0D05E86EB}">
      <dgm:prSet/>
      <dgm:spPr/>
      <dgm:t>
        <a:bodyPr/>
        <a:lstStyle/>
        <a:p>
          <a:endParaRPr lang="fr-FR"/>
        </a:p>
      </dgm:t>
    </dgm:pt>
    <dgm:pt modelId="{C60CA3EF-D5F3-4675-B3B2-DCF4965F3943}" type="sibTrans" cxnId="{51683887-8E5C-4738-9D98-6FF0D05E86EB}">
      <dgm:prSet/>
      <dgm:spPr/>
      <dgm:t>
        <a:bodyPr/>
        <a:lstStyle/>
        <a:p>
          <a:endParaRPr lang="fr-FR"/>
        </a:p>
      </dgm:t>
    </dgm:pt>
    <dgm:pt modelId="{48C36064-080F-4B9F-A154-99A061769FA3}">
      <dgm:prSet phldrT="[Texte]" custT="1"/>
      <dgm:spPr>
        <a:solidFill>
          <a:schemeClr val="accent4">
            <a:lumMod val="40000"/>
            <a:lumOff val="60000"/>
          </a:schemeClr>
        </a:solidFill>
      </dgm:spPr>
      <dgm:t>
        <a:bodyPr/>
        <a:lstStyle/>
        <a:p>
          <a:r>
            <a:rPr lang="fr-FR" sz="1050" b="1" dirty="0" smtClean="0">
              <a:solidFill>
                <a:schemeClr val="tx1">
                  <a:lumMod val="65000"/>
                  <a:lumOff val="35000"/>
                </a:schemeClr>
              </a:solidFill>
              <a:latin typeface="Calibri" pitchFamily="34" charset="0"/>
              <a:cs typeface="Calibri" pitchFamily="34" charset="0"/>
            </a:rPr>
            <a:t>Enjeux</a:t>
          </a:r>
          <a:endParaRPr lang="fr-FR" sz="1050" b="1" dirty="0">
            <a:solidFill>
              <a:schemeClr val="tx1">
                <a:lumMod val="65000"/>
                <a:lumOff val="35000"/>
              </a:schemeClr>
            </a:solidFill>
            <a:latin typeface="Calibri" pitchFamily="34" charset="0"/>
            <a:cs typeface="Calibri" pitchFamily="34" charset="0"/>
          </a:endParaRPr>
        </a:p>
      </dgm:t>
    </dgm:pt>
    <dgm:pt modelId="{C5CD7D0B-AB78-45C1-B5C7-BF1361F2E508}" type="parTrans" cxnId="{5086C3D1-0EFC-47DD-AAB2-F4F55951D7A7}">
      <dgm:prSet/>
      <dgm:spPr/>
      <dgm:t>
        <a:bodyPr/>
        <a:lstStyle/>
        <a:p>
          <a:endParaRPr lang="fr-FR"/>
        </a:p>
      </dgm:t>
    </dgm:pt>
    <dgm:pt modelId="{410C09FB-74B6-4B89-802E-A472A933BB32}" type="sibTrans" cxnId="{5086C3D1-0EFC-47DD-AAB2-F4F55951D7A7}">
      <dgm:prSet/>
      <dgm:spPr/>
      <dgm:t>
        <a:bodyPr/>
        <a:lstStyle/>
        <a:p>
          <a:endParaRPr lang="fr-FR"/>
        </a:p>
      </dgm:t>
    </dgm:pt>
    <dgm:pt modelId="{6FC31EC0-5EDC-4BDD-BDC3-F2F03A9165CE}">
      <dgm:prSet phldrT="[Texte]" custT="1"/>
      <dgm:spPr>
        <a:solidFill>
          <a:schemeClr val="accent4">
            <a:lumMod val="40000"/>
            <a:lumOff val="60000"/>
          </a:schemeClr>
        </a:solidFill>
      </dgm:spPr>
      <dgm:t>
        <a:bodyPr/>
        <a:lstStyle/>
        <a:p>
          <a:r>
            <a:rPr lang="fr-FR" sz="1050" b="1" dirty="0" smtClean="0">
              <a:solidFill>
                <a:schemeClr val="tx1">
                  <a:lumMod val="65000"/>
                  <a:lumOff val="35000"/>
                </a:schemeClr>
              </a:solidFill>
              <a:latin typeface="Calibri" pitchFamily="34" charset="0"/>
              <a:cs typeface="Calibri" pitchFamily="34" charset="0"/>
            </a:rPr>
            <a:t>Objectifs</a:t>
          </a:r>
          <a:endParaRPr lang="fr-FR" sz="1050" b="1" dirty="0">
            <a:solidFill>
              <a:schemeClr val="tx1">
                <a:lumMod val="65000"/>
                <a:lumOff val="35000"/>
              </a:schemeClr>
            </a:solidFill>
            <a:latin typeface="Calibri" pitchFamily="34" charset="0"/>
            <a:cs typeface="Calibri" pitchFamily="34" charset="0"/>
          </a:endParaRPr>
        </a:p>
      </dgm:t>
    </dgm:pt>
    <dgm:pt modelId="{5EEBDAA8-85A0-480E-8358-84FACB86C5A0}" type="parTrans" cxnId="{A67834B3-3E8A-4A9F-8419-57C54D3D329E}">
      <dgm:prSet/>
      <dgm:spPr/>
      <dgm:t>
        <a:bodyPr/>
        <a:lstStyle/>
        <a:p>
          <a:endParaRPr lang="fr-FR"/>
        </a:p>
      </dgm:t>
    </dgm:pt>
    <dgm:pt modelId="{98E63402-303C-4720-B3A9-B012E4D5721B}" type="sibTrans" cxnId="{A67834B3-3E8A-4A9F-8419-57C54D3D329E}">
      <dgm:prSet/>
      <dgm:spPr/>
      <dgm:t>
        <a:bodyPr/>
        <a:lstStyle/>
        <a:p>
          <a:endParaRPr lang="fr-FR"/>
        </a:p>
      </dgm:t>
    </dgm:pt>
    <dgm:pt modelId="{763040F7-60D2-4677-8076-824FEB1CA553}">
      <dgm:prSet phldrT="[Texte]" custT="1"/>
      <dgm:spPr>
        <a:gradFill rotWithShape="0">
          <a:gsLst>
            <a:gs pos="100000">
              <a:srgbClr val="391BA5"/>
            </a:gs>
            <a:gs pos="0">
              <a:srgbClr val="85C2FF"/>
            </a:gs>
            <a:gs pos="94000">
              <a:srgbClr val="C4D6EB"/>
            </a:gs>
            <a:gs pos="0">
              <a:srgbClr val="7030A0"/>
            </a:gs>
          </a:gsLst>
          <a:path path="circle">
            <a:fillToRect l="100000" t="100000"/>
          </a:path>
        </a:gradFill>
      </dgm:spPr>
      <dgm:t>
        <a:bodyPr/>
        <a:lstStyle/>
        <a:p>
          <a:pPr marL="0" indent="0">
            <a:tabLst>
              <a:tab pos="534988" algn="l"/>
            </a:tabLst>
          </a:pPr>
          <a:r>
            <a:rPr lang="fr-FR" sz="1050" b="1" dirty="0" smtClean="0">
              <a:solidFill>
                <a:schemeClr val="tx1"/>
              </a:solidFill>
              <a:latin typeface="Calibri" pitchFamily="34" charset="0"/>
              <a:cs typeface="Calibri" pitchFamily="34" charset="0"/>
            </a:rPr>
            <a:t>Offre</a:t>
          </a:r>
          <a:endParaRPr lang="fr-FR" sz="1050" b="1" dirty="0">
            <a:solidFill>
              <a:schemeClr val="tx1"/>
            </a:solidFill>
            <a:latin typeface="Calibri" pitchFamily="34" charset="0"/>
            <a:cs typeface="Calibri" pitchFamily="34" charset="0"/>
          </a:endParaRPr>
        </a:p>
      </dgm:t>
    </dgm:pt>
    <dgm:pt modelId="{31268AE1-9E26-44CC-8716-FEF64665F0EA}" type="parTrans" cxnId="{7B3FD4AB-9969-478D-A8F0-E32D995C2498}">
      <dgm:prSet/>
      <dgm:spPr/>
      <dgm:t>
        <a:bodyPr/>
        <a:lstStyle/>
        <a:p>
          <a:endParaRPr lang="fr-FR"/>
        </a:p>
      </dgm:t>
    </dgm:pt>
    <dgm:pt modelId="{F25B119A-5835-449B-B151-51C018DE53B0}" type="sibTrans" cxnId="{7B3FD4AB-9969-478D-A8F0-E32D995C2498}">
      <dgm:prSet/>
      <dgm:spPr/>
      <dgm:t>
        <a:bodyPr/>
        <a:lstStyle/>
        <a:p>
          <a:endParaRPr lang="fr-FR"/>
        </a:p>
      </dgm:t>
    </dgm:pt>
    <dgm:pt modelId="{394B2631-06F0-401A-A692-5294AD9DA2C4}">
      <dgm:prSet phldrT="[Texte]" custT="1"/>
      <dgm:spPr>
        <a:solidFill>
          <a:schemeClr val="accent4">
            <a:lumMod val="40000"/>
            <a:lumOff val="60000"/>
          </a:schemeClr>
        </a:solidFill>
      </dgm:spPr>
      <dgm:t>
        <a:bodyPr/>
        <a:lstStyle/>
        <a:p>
          <a:r>
            <a:rPr lang="fr-FR" sz="1050" b="1" dirty="0" smtClean="0">
              <a:solidFill>
                <a:schemeClr val="tx1">
                  <a:lumMod val="65000"/>
                  <a:lumOff val="35000"/>
                </a:schemeClr>
              </a:solidFill>
              <a:latin typeface="Calibri" pitchFamily="34" charset="0"/>
              <a:cs typeface="Calibri" pitchFamily="34" charset="0"/>
            </a:rPr>
            <a:t>Partenaires</a:t>
          </a:r>
          <a:endParaRPr lang="fr-FR" sz="1050" b="1" dirty="0">
            <a:solidFill>
              <a:schemeClr val="tx1">
                <a:lumMod val="65000"/>
                <a:lumOff val="35000"/>
              </a:schemeClr>
            </a:solidFill>
            <a:latin typeface="Calibri" pitchFamily="34" charset="0"/>
            <a:cs typeface="Calibri" pitchFamily="34" charset="0"/>
          </a:endParaRPr>
        </a:p>
      </dgm:t>
    </dgm:pt>
    <dgm:pt modelId="{FD83594D-BC53-41FC-A873-9671658E12D0}" type="sibTrans" cxnId="{A17E7355-056D-41EE-88F6-C63ADEB7E2B2}">
      <dgm:prSet/>
      <dgm:spPr/>
      <dgm:t>
        <a:bodyPr/>
        <a:lstStyle/>
        <a:p>
          <a:endParaRPr lang="fr-FR"/>
        </a:p>
      </dgm:t>
    </dgm:pt>
    <dgm:pt modelId="{62CC5AD9-CE82-4B09-A3EB-5960A3558BFA}" type="parTrans" cxnId="{A17E7355-056D-41EE-88F6-C63ADEB7E2B2}">
      <dgm:prSet/>
      <dgm:spPr/>
      <dgm:t>
        <a:bodyPr/>
        <a:lstStyle/>
        <a:p>
          <a:endParaRPr lang="fr-FR"/>
        </a:p>
      </dgm:t>
    </dgm:pt>
    <dgm:pt modelId="{7FECAC1C-7254-466A-87A6-F28C75F8C68F}" type="pres">
      <dgm:prSet presAssocID="{93F80F96-25DC-4F30-9826-84B1B1832147}" presName="Name0" presStyleCnt="0">
        <dgm:presLayoutVars>
          <dgm:dir/>
          <dgm:animLvl val="lvl"/>
          <dgm:resizeHandles val="exact"/>
        </dgm:presLayoutVars>
      </dgm:prSet>
      <dgm:spPr/>
    </dgm:pt>
    <dgm:pt modelId="{03B79EC2-EA13-4F24-8C8F-6C0E30078C6D}" type="pres">
      <dgm:prSet presAssocID="{E696CD16-4597-486F-9FDF-7C974170BE7A}" presName="parTxOnly" presStyleLbl="node1" presStyleIdx="0" presStyleCnt="5" custScaleX="192232" custLinFactX="-3274" custLinFactNeighborX="-100000">
        <dgm:presLayoutVars>
          <dgm:chMax val="0"/>
          <dgm:chPref val="0"/>
          <dgm:bulletEnabled val="1"/>
        </dgm:presLayoutVars>
      </dgm:prSet>
      <dgm:spPr/>
      <dgm:t>
        <a:bodyPr/>
        <a:lstStyle/>
        <a:p>
          <a:endParaRPr lang="fr-FR"/>
        </a:p>
      </dgm:t>
    </dgm:pt>
    <dgm:pt modelId="{74132DA7-AC08-4494-828F-BDE88B299799}" type="pres">
      <dgm:prSet presAssocID="{C60CA3EF-D5F3-4675-B3B2-DCF4965F3943}" presName="parTxOnlySpace" presStyleCnt="0"/>
      <dgm:spPr/>
    </dgm:pt>
    <dgm:pt modelId="{88A2AFFA-D7A2-4F71-A2F4-C5C5B31E303D}" type="pres">
      <dgm:prSet presAssocID="{48C36064-080F-4B9F-A154-99A061769FA3}" presName="parTxOnly" presStyleLbl="node1" presStyleIdx="1" presStyleCnt="5" custScaleX="174443">
        <dgm:presLayoutVars>
          <dgm:chMax val="0"/>
          <dgm:chPref val="0"/>
          <dgm:bulletEnabled val="1"/>
        </dgm:presLayoutVars>
      </dgm:prSet>
      <dgm:spPr/>
      <dgm:t>
        <a:bodyPr/>
        <a:lstStyle/>
        <a:p>
          <a:endParaRPr lang="fr-FR"/>
        </a:p>
      </dgm:t>
    </dgm:pt>
    <dgm:pt modelId="{0669B7EB-655C-43E5-BC12-492DEB5C458B}" type="pres">
      <dgm:prSet presAssocID="{410C09FB-74B6-4B89-802E-A472A933BB32}" presName="parTxOnlySpace" presStyleCnt="0"/>
      <dgm:spPr/>
    </dgm:pt>
    <dgm:pt modelId="{E9ED1D3A-8223-442C-B07D-CA464E8E1D15}" type="pres">
      <dgm:prSet presAssocID="{6FC31EC0-5EDC-4BDD-BDC3-F2F03A9165CE}" presName="parTxOnly" presStyleLbl="node1" presStyleIdx="2" presStyleCnt="5" custScaleX="177552" custLinFactNeighborX="5242">
        <dgm:presLayoutVars>
          <dgm:chMax val="0"/>
          <dgm:chPref val="0"/>
          <dgm:bulletEnabled val="1"/>
        </dgm:presLayoutVars>
      </dgm:prSet>
      <dgm:spPr/>
      <dgm:t>
        <a:bodyPr/>
        <a:lstStyle/>
        <a:p>
          <a:endParaRPr lang="fr-FR"/>
        </a:p>
      </dgm:t>
    </dgm:pt>
    <dgm:pt modelId="{87FAA8B6-A648-4641-B6E3-D6CA1DEA21B3}" type="pres">
      <dgm:prSet presAssocID="{98E63402-303C-4720-B3A9-B012E4D5721B}" presName="parTxOnlySpace" presStyleCnt="0"/>
      <dgm:spPr/>
    </dgm:pt>
    <dgm:pt modelId="{A55BC3EE-1AC9-404C-BB84-E31244EF83A4}" type="pres">
      <dgm:prSet presAssocID="{763040F7-60D2-4677-8076-824FEB1CA553}" presName="parTxOnly" presStyleLbl="node1" presStyleIdx="3" presStyleCnt="5" custScaleX="164547" custLinFactNeighborX="4274">
        <dgm:presLayoutVars>
          <dgm:chMax val="0"/>
          <dgm:chPref val="0"/>
          <dgm:bulletEnabled val="1"/>
        </dgm:presLayoutVars>
      </dgm:prSet>
      <dgm:spPr/>
      <dgm:t>
        <a:bodyPr/>
        <a:lstStyle/>
        <a:p>
          <a:endParaRPr lang="fr-FR"/>
        </a:p>
      </dgm:t>
    </dgm:pt>
    <dgm:pt modelId="{6A3BC468-8CF6-488F-BCEC-420186C97BC0}" type="pres">
      <dgm:prSet presAssocID="{F25B119A-5835-449B-B151-51C018DE53B0}" presName="parTxOnlySpace" presStyleCnt="0"/>
      <dgm:spPr/>
    </dgm:pt>
    <dgm:pt modelId="{02ECB112-54CD-4A87-8F3D-4DB0B313C9D8}" type="pres">
      <dgm:prSet presAssocID="{394B2631-06F0-401A-A692-5294AD9DA2C4}" presName="parTxOnly" presStyleLbl="node1" presStyleIdx="4" presStyleCnt="5" custScaleX="183137" custLinFactNeighborX="-15438" custLinFactNeighborY="191">
        <dgm:presLayoutVars>
          <dgm:chMax val="0"/>
          <dgm:chPref val="0"/>
          <dgm:bulletEnabled val="1"/>
        </dgm:presLayoutVars>
      </dgm:prSet>
      <dgm:spPr/>
      <dgm:t>
        <a:bodyPr/>
        <a:lstStyle/>
        <a:p>
          <a:endParaRPr lang="fr-FR"/>
        </a:p>
      </dgm:t>
    </dgm:pt>
  </dgm:ptLst>
  <dgm:cxnLst>
    <dgm:cxn modelId="{A67834B3-3E8A-4A9F-8419-57C54D3D329E}" srcId="{93F80F96-25DC-4F30-9826-84B1B1832147}" destId="{6FC31EC0-5EDC-4BDD-BDC3-F2F03A9165CE}" srcOrd="2" destOrd="0" parTransId="{5EEBDAA8-85A0-480E-8358-84FACB86C5A0}" sibTransId="{98E63402-303C-4720-B3A9-B012E4D5721B}"/>
    <dgm:cxn modelId="{7B3FD4AB-9969-478D-A8F0-E32D995C2498}" srcId="{93F80F96-25DC-4F30-9826-84B1B1832147}" destId="{763040F7-60D2-4677-8076-824FEB1CA553}" srcOrd="3" destOrd="0" parTransId="{31268AE1-9E26-44CC-8716-FEF64665F0EA}" sibTransId="{F25B119A-5835-449B-B151-51C018DE53B0}"/>
    <dgm:cxn modelId="{5EE571EF-B0EF-4860-B1C6-7A6128C3D5B3}" type="presOf" srcId="{48C36064-080F-4B9F-A154-99A061769FA3}" destId="{88A2AFFA-D7A2-4F71-A2F4-C5C5B31E303D}" srcOrd="0" destOrd="0" presId="urn:microsoft.com/office/officeart/2005/8/layout/chevron1"/>
    <dgm:cxn modelId="{A86B948E-544C-4D16-B4BD-4CED22139C99}" type="presOf" srcId="{394B2631-06F0-401A-A692-5294AD9DA2C4}" destId="{02ECB112-54CD-4A87-8F3D-4DB0B313C9D8}" srcOrd="0" destOrd="0" presId="urn:microsoft.com/office/officeart/2005/8/layout/chevron1"/>
    <dgm:cxn modelId="{51683887-8E5C-4738-9D98-6FF0D05E86EB}" srcId="{93F80F96-25DC-4F30-9826-84B1B1832147}" destId="{E696CD16-4597-486F-9FDF-7C974170BE7A}" srcOrd="0" destOrd="0" parTransId="{0A5A9A92-B161-4A11-8BE3-2F3C60A470B4}" sibTransId="{C60CA3EF-D5F3-4675-B3B2-DCF4965F3943}"/>
    <dgm:cxn modelId="{4B93E93C-348F-4814-BACB-1540E8255720}" type="presOf" srcId="{763040F7-60D2-4677-8076-824FEB1CA553}" destId="{A55BC3EE-1AC9-404C-BB84-E31244EF83A4}" srcOrd="0" destOrd="0" presId="urn:microsoft.com/office/officeart/2005/8/layout/chevron1"/>
    <dgm:cxn modelId="{3C235257-C165-4210-B934-1992B27DC8B4}" type="presOf" srcId="{93F80F96-25DC-4F30-9826-84B1B1832147}" destId="{7FECAC1C-7254-466A-87A6-F28C75F8C68F}" srcOrd="0" destOrd="0" presId="urn:microsoft.com/office/officeart/2005/8/layout/chevron1"/>
    <dgm:cxn modelId="{5086C3D1-0EFC-47DD-AAB2-F4F55951D7A7}" srcId="{93F80F96-25DC-4F30-9826-84B1B1832147}" destId="{48C36064-080F-4B9F-A154-99A061769FA3}" srcOrd="1" destOrd="0" parTransId="{C5CD7D0B-AB78-45C1-B5C7-BF1361F2E508}" sibTransId="{410C09FB-74B6-4B89-802E-A472A933BB32}"/>
    <dgm:cxn modelId="{0E06110A-6E94-40D0-9EAF-5A89E3141DEE}" type="presOf" srcId="{6FC31EC0-5EDC-4BDD-BDC3-F2F03A9165CE}" destId="{E9ED1D3A-8223-442C-B07D-CA464E8E1D15}" srcOrd="0" destOrd="0" presId="urn:microsoft.com/office/officeart/2005/8/layout/chevron1"/>
    <dgm:cxn modelId="{A17E7355-056D-41EE-88F6-C63ADEB7E2B2}" srcId="{93F80F96-25DC-4F30-9826-84B1B1832147}" destId="{394B2631-06F0-401A-A692-5294AD9DA2C4}" srcOrd="4" destOrd="0" parTransId="{62CC5AD9-CE82-4B09-A3EB-5960A3558BFA}" sibTransId="{FD83594D-BC53-41FC-A873-9671658E12D0}"/>
    <dgm:cxn modelId="{A4C3F79A-7CBB-404D-A8EF-105BC860A82A}" type="presOf" srcId="{E696CD16-4597-486F-9FDF-7C974170BE7A}" destId="{03B79EC2-EA13-4F24-8C8F-6C0E30078C6D}" srcOrd="0" destOrd="0" presId="urn:microsoft.com/office/officeart/2005/8/layout/chevron1"/>
    <dgm:cxn modelId="{81BACC6A-752E-453F-BE95-FC872E4DF980}" type="presParOf" srcId="{7FECAC1C-7254-466A-87A6-F28C75F8C68F}" destId="{03B79EC2-EA13-4F24-8C8F-6C0E30078C6D}" srcOrd="0" destOrd="0" presId="urn:microsoft.com/office/officeart/2005/8/layout/chevron1"/>
    <dgm:cxn modelId="{47F42705-4549-43D2-AFB3-2170C022FF56}" type="presParOf" srcId="{7FECAC1C-7254-466A-87A6-F28C75F8C68F}" destId="{74132DA7-AC08-4494-828F-BDE88B299799}" srcOrd="1" destOrd="0" presId="urn:microsoft.com/office/officeart/2005/8/layout/chevron1"/>
    <dgm:cxn modelId="{B404A7B6-858E-408A-A278-1205D764A448}" type="presParOf" srcId="{7FECAC1C-7254-466A-87A6-F28C75F8C68F}" destId="{88A2AFFA-D7A2-4F71-A2F4-C5C5B31E303D}" srcOrd="2" destOrd="0" presId="urn:microsoft.com/office/officeart/2005/8/layout/chevron1"/>
    <dgm:cxn modelId="{7DB766F4-B7F2-4289-ABD4-D4150A8DAEA9}" type="presParOf" srcId="{7FECAC1C-7254-466A-87A6-F28C75F8C68F}" destId="{0669B7EB-655C-43E5-BC12-492DEB5C458B}" srcOrd="3" destOrd="0" presId="urn:microsoft.com/office/officeart/2005/8/layout/chevron1"/>
    <dgm:cxn modelId="{370C3924-CEBA-4384-99D7-6ADB30762A86}" type="presParOf" srcId="{7FECAC1C-7254-466A-87A6-F28C75F8C68F}" destId="{E9ED1D3A-8223-442C-B07D-CA464E8E1D15}" srcOrd="4" destOrd="0" presId="urn:microsoft.com/office/officeart/2005/8/layout/chevron1"/>
    <dgm:cxn modelId="{EF4BCA7A-2130-463B-A887-1BFCD9286F84}" type="presParOf" srcId="{7FECAC1C-7254-466A-87A6-F28C75F8C68F}" destId="{87FAA8B6-A648-4641-B6E3-D6CA1DEA21B3}" srcOrd="5" destOrd="0" presId="urn:microsoft.com/office/officeart/2005/8/layout/chevron1"/>
    <dgm:cxn modelId="{DC869CD5-A7B9-447F-8411-B35B336CAA1A}" type="presParOf" srcId="{7FECAC1C-7254-466A-87A6-F28C75F8C68F}" destId="{A55BC3EE-1AC9-404C-BB84-E31244EF83A4}" srcOrd="6" destOrd="0" presId="urn:microsoft.com/office/officeart/2005/8/layout/chevron1"/>
    <dgm:cxn modelId="{5608B78A-FA10-4EFA-88D2-4C5E6246DB46}" type="presParOf" srcId="{7FECAC1C-7254-466A-87A6-F28C75F8C68F}" destId="{6A3BC468-8CF6-488F-BCEC-420186C97BC0}" srcOrd="7" destOrd="0" presId="urn:microsoft.com/office/officeart/2005/8/layout/chevron1"/>
    <dgm:cxn modelId="{E7D431FB-4B6B-4E97-94EC-AD131B788A04}" type="presParOf" srcId="{7FECAC1C-7254-466A-87A6-F28C75F8C68F}" destId="{02ECB112-54CD-4A87-8F3D-4DB0B313C9D8}" srcOrd="8" destOrd="0" presId="urn:microsoft.com/office/officeart/2005/8/layout/chevron1"/>
  </dgm:cxnLst>
  <dgm:bg>
    <a:noFill/>
  </dgm:bg>
  <dgm:whole/>
  <dgm:extLst>
    <a:ext uri="http://schemas.microsoft.com/office/drawing/2008/diagram">
      <dsp:dataModelExt xmlns:dsp="http://schemas.microsoft.com/office/drawing/2008/diagram" relId="rId14"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3F80F96-25DC-4F30-9826-84B1B1832147}" type="doc">
      <dgm:prSet loTypeId="urn:microsoft.com/office/officeart/2005/8/layout/chevron1" loCatId="process" qsTypeId="urn:microsoft.com/office/officeart/2005/8/quickstyle/simple3" qsCatId="simple" csTypeId="urn:microsoft.com/office/officeart/2005/8/colors/accent1_5" csCatId="accent1" phldr="1"/>
      <dgm:spPr/>
    </dgm:pt>
    <dgm:pt modelId="{E696CD16-4597-486F-9FDF-7C974170BE7A}">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Le Contexte</a:t>
          </a:r>
          <a:endParaRPr lang="fr-FR" sz="1100" b="1" dirty="0">
            <a:solidFill>
              <a:schemeClr val="tx1">
                <a:lumMod val="65000"/>
                <a:lumOff val="35000"/>
              </a:schemeClr>
            </a:solidFill>
            <a:latin typeface="Calibri" pitchFamily="34" charset="0"/>
            <a:cs typeface="Calibri" pitchFamily="34" charset="0"/>
          </a:endParaRPr>
        </a:p>
      </dgm:t>
    </dgm:pt>
    <dgm:pt modelId="{0A5A9A92-B161-4A11-8BE3-2F3C60A470B4}" type="parTrans" cxnId="{51683887-8E5C-4738-9D98-6FF0D05E86EB}">
      <dgm:prSet/>
      <dgm:spPr/>
      <dgm:t>
        <a:bodyPr/>
        <a:lstStyle/>
        <a:p>
          <a:endParaRPr lang="fr-FR"/>
        </a:p>
      </dgm:t>
    </dgm:pt>
    <dgm:pt modelId="{C60CA3EF-D5F3-4675-B3B2-DCF4965F3943}" type="sibTrans" cxnId="{51683887-8E5C-4738-9D98-6FF0D05E86EB}">
      <dgm:prSet/>
      <dgm:spPr/>
      <dgm:t>
        <a:bodyPr/>
        <a:lstStyle/>
        <a:p>
          <a:endParaRPr lang="fr-FR"/>
        </a:p>
      </dgm:t>
    </dgm:pt>
    <dgm:pt modelId="{48C36064-080F-4B9F-A154-99A061769FA3}">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Enjeux</a:t>
          </a:r>
          <a:endParaRPr lang="fr-FR" sz="1100" b="1" dirty="0">
            <a:solidFill>
              <a:schemeClr val="tx1">
                <a:lumMod val="65000"/>
                <a:lumOff val="35000"/>
              </a:schemeClr>
            </a:solidFill>
            <a:latin typeface="Calibri" pitchFamily="34" charset="0"/>
            <a:cs typeface="Calibri" pitchFamily="34" charset="0"/>
          </a:endParaRPr>
        </a:p>
      </dgm:t>
    </dgm:pt>
    <dgm:pt modelId="{C5CD7D0B-AB78-45C1-B5C7-BF1361F2E508}" type="parTrans" cxnId="{5086C3D1-0EFC-47DD-AAB2-F4F55951D7A7}">
      <dgm:prSet/>
      <dgm:spPr/>
      <dgm:t>
        <a:bodyPr/>
        <a:lstStyle/>
        <a:p>
          <a:endParaRPr lang="fr-FR"/>
        </a:p>
      </dgm:t>
    </dgm:pt>
    <dgm:pt modelId="{410C09FB-74B6-4B89-802E-A472A933BB32}" type="sibTrans" cxnId="{5086C3D1-0EFC-47DD-AAB2-F4F55951D7A7}">
      <dgm:prSet/>
      <dgm:spPr/>
      <dgm:t>
        <a:bodyPr/>
        <a:lstStyle/>
        <a:p>
          <a:endParaRPr lang="fr-FR"/>
        </a:p>
      </dgm:t>
    </dgm:pt>
    <dgm:pt modelId="{6FC31EC0-5EDC-4BDD-BDC3-F2F03A9165CE}">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Objectifs</a:t>
          </a:r>
          <a:endParaRPr lang="fr-FR" sz="1100" b="1" dirty="0">
            <a:solidFill>
              <a:schemeClr val="tx1">
                <a:lumMod val="65000"/>
                <a:lumOff val="35000"/>
              </a:schemeClr>
            </a:solidFill>
            <a:latin typeface="Calibri" pitchFamily="34" charset="0"/>
            <a:cs typeface="Calibri" pitchFamily="34" charset="0"/>
          </a:endParaRPr>
        </a:p>
      </dgm:t>
    </dgm:pt>
    <dgm:pt modelId="{5EEBDAA8-85A0-480E-8358-84FACB86C5A0}" type="parTrans" cxnId="{A67834B3-3E8A-4A9F-8419-57C54D3D329E}">
      <dgm:prSet/>
      <dgm:spPr/>
      <dgm:t>
        <a:bodyPr/>
        <a:lstStyle/>
        <a:p>
          <a:endParaRPr lang="fr-FR"/>
        </a:p>
      </dgm:t>
    </dgm:pt>
    <dgm:pt modelId="{98E63402-303C-4720-B3A9-B012E4D5721B}" type="sibTrans" cxnId="{A67834B3-3E8A-4A9F-8419-57C54D3D329E}">
      <dgm:prSet/>
      <dgm:spPr/>
      <dgm:t>
        <a:bodyPr/>
        <a:lstStyle/>
        <a:p>
          <a:endParaRPr lang="fr-FR"/>
        </a:p>
      </dgm:t>
    </dgm:pt>
    <dgm:pt modelId="{763040F7-60D2-4677-8076-824FEB1CA553}">
      <dgm:prSet phldrT="[Texte]" custT="1"/>
      <dgm:spPr>
        <a:gradFill flip="none" rotWithShape="1">
          <a:gsLst>
            <a:gs pos="0">
              <a:srgbClr val="7030A0"/>
            </a:gs>
            <a:gs pos="95000">
              <a:schemeClr val="accent1">
                <a:tint val="44500"/>
                <a:satMod val="160000"/>
              </a:schemeClr>
            </a:gs>
            <a:gs pos="100000">
              <a:schemeClr val="accent1">
                <a:tint val="23500"/>
                <a:satMod val="160000"/>
              </a:schemeClr>
            </a:gs>
          </a:gsLst>
          <a:path path="circle">
            <a:fillToRect l="100000" t="100000"/>
          </a:path>
          <a:tileRect r="-100000" b="-100000"/>
        </a:gradFill>
      </dgm:spPr>
      <dgm:t>
        <a:bodyPr/>
        <a:lstStyle/>
        <a:p>
          <a:pPr marL="0" indent="0">
            <a:tabLst>
              <a:tab pos="534988" algn="l"/>
            </a:tabLst>
          </a:pPr>
          <a:r>
            <a:rPr lang="fr-FR" sz="1100" b="1" dirty="0" smtClean="0">
              <a:solidFill>
                <a:schemeClr val="tx1"/>
              </a:solidFill>
              <a:latin typeface="Calibri" pitchFamily="34" charset="0"/>
              <a:cs typeface="Calibri" pitchFamily="34" charset="0"/>
            </a:rPr>
            <a:t>Partenaires</a:t>
          </a:r>
          <a:endParaRPr lang="fr-FR" sz="1100" b="1" dirty="0">
            <a:solidFill>
              <a:schemeClr val="tx1"/>
            </a:solidFill>
            <a:latin typeface="Calibri" pitchFamily="34" charset="0"/>
            <a:cs typeface="Calibri" pitchFamily="34" charset="0"/>
          </a:endParaRPr>
        </a:p>
      </dgm:t>
    </dgm:pt>
    <dgm:pt modelId="{31268AE1-9E26-44CC-8716-FEF64665F0EA}" type="parTrans" cxnId="{7B3FD4AB-9969-478D-A8F0-E32D995C2498}">
      <dgm:prSet/>
      <dgm:spPr/>
      <dgm:t>
        <a:bodyPr/>
        <a:lstStyle/>
        <a:p>
          <a:endParaRPr lang="fr-FR"/>
        </a:p>
      </dgm:t>
    </dgm:pt>
    <dgm:pt modelId="{F25B119A-5835-449B-B151-51C018DE53B0}" type="sibTrans" cxnId="{7B3FD4AB-9969-478D-A8F0-E32D995C2498}">
      <dgm:prSet/>
      <dgm:spPr/>
      <dgm:t>
        <a:bodyPr/>
        <a:lstStyle/>
        <a:p>
          <a:endParaRPr lang="fr-FR"/>
        </a:p>
      </dgm:t>
    </dgm:pt>
    <dgm:pt modelId="{394B2631-06F0-401A-A692-5294AD9DA2C4}">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Offre</a:t>
          </a:r>
          <a:endParaRPr lang="fr-FR" sz="1100" b="1" dirty="0">
            <a:solidFill>
              <a:schemeClr val="tx1">
                <a:lumMod val="65000"/>
                <a:lumOff val="35000"/>
              </a:schemeClr>
            </a:solidFill>
            <a:latin typeface="Calibri" pitchFamily="34" charset="0"/>
            <a:cs typeface="Calibri" pitchFamily="34" charset="0"/>
          </a:endParaRPr>
        </a:p>
      </dgm:t>
    </dgm:pt>
    <dgm:pt modelId="{62CC5AD9-CE82-4B09-A3EB-5960A3558BFA}" type="parTrans" cxnId="{A17E7355-056D-41EE-88F6-C63ADEB7E2B2}">
      <dgm:prSet/>
      <dgm:spPr/>
      <dgm:t>
        <a:bodyPr/>
        <a:lstStyle/>
        <a:p>
          <a:endParaRPr lang="fr-FR"/>
        </a:p>
      </dgm:t>
    </dgm:pt>
    <dgm:pt modelId="{FD83594D-BC53-41FC-A873-9671658E12D0}" type="sibTrans" cxnId="{A17E7355-056D-41EE-88F6-C63ADEB7E2B2}">
      <dgm:prSet/>
      <dgm:spPr/>
      <dgm:t>
        <a:bodyPr/>
        <a:lstStyle/>
        <a:p>
          <a:endParaRPr lang="fr-FR"/>
        </a:p>
      </dgm:t>
    </dgm:pt>
    <dgm:pt modelId="{7FECAC1C-7254-466A-87A6-F28C75F8C68F}" type="pres">
      <dgm:prSet presAssocID="{93F80F96-25DC-4F30-9826-84B1B1832147}" presName="Name0" presStyleCnt="0">
        <dgm:presLayoutVars>
          <dgm:dir/>
          <dgm:animLvl val="lvl"/>
          <dgm:resizeHandles val="exact"/>
        </dgm:presLayoutVars>
      </dgm:prSet>
      <dgm:spPr/>
    </dgm:pt>
    <dgm:pt modelId="{03B79EC2-EA13-4F24-8C8F-6C0E30078C6D}" type="pres">
      <dgm:prSet presAssocID="{E696CD16-4597-486F-9FDF-7C974170BE7A}" presName="parTxOnly" presStyleLbl="node1" presStyleIdx="0" presStyleCnt="5" custScaleX="192232" custLinFactX="-3274" custLinFactNeighborX="-100000">
        <dgm:presLayoutVars>
          <dgm:chMax val="0"/>
          <dgm:chPref val="0"/>
          <dgm:bulletEnabled val="1"/>
        </dgm:presLayoutVars>
      </dgm:prSet>
      <dgm:spPr/>
      <dgm:t>
        <a:bodyPr/>
        <a:lstStyle/>
        <a:p>
          <a:endParaRPr lang="fr-FR"/>
        </a:p>
      </dgm:t>
    </dgm:pt>
    <dgm:pt modelId="{74132DA7-AC08-4494-828F-BDE88B299799}" type="pres">
      <dgm:prSet presAssocID="{C60CA3EF-D5F3-4675-B3B2-DCF4965F3943}" presName="parTxOnlySpace" presStyleCnt="0"/>
      <dgm:spPr/>
    </dgm:pt>
    <dgm:pt modelId="{88A2AFFA-D7A2-4F71-A2F4-C5C5B31E303D}" type="pres">
      <dgm:prSet presAssocID="{48C36064-080F-4B9F-A154-99A061769FA3}" presName="parTxOnly" presStyleLbl="node1" presStyleIdx="1" presStyleCnt="5" custScaleX="174443">
        <dgm:presLayoutVars>
          <dgm:chMax val="0"/>
          <dgm:chPref val="0"/>
          <dgm:bulletEnabled val="1"/>
        </dgm:presLayoutVars>
      </dgm:prSet>
      <dgm:spPr/>
      <dgm:t>
        <a:bodyPr/>
        <a:lstStyle/>
        <a:p>
          <a:endParaRPr lang="fr-FR"/>
        </a:p>
      </dgm:t>
    </dgm:pt>
    <dgm:pt modelId="{0669B7EB-655C-43E5-BC12-492DEB5C458B}" type="pres">
      <dgm:prSet presAssocID="{410C09FB-74B6-4B89-802E-A472A933BB32}" presName="parTxOnlySpace" presStyleCnt="0"/>
      <dgm:spPr/>
    </dgm:pt>
    <dgm:pt modelId="{E9ED1D3A-8223-442C-B07D-CA464E8E1D15}" type="pres">
      <dgm:prSet presAssocID="{6FC31EC0-5EDC-4BDD-BDC3-F2F03A9165CE}" presName="parTxOnly" presStyleLbl="node1" presStyleIdx="2" presStyleCnt="5" custScaleX="177552" custLinFactNeighborX="5242">
        <dgm:presLayoutVars>
          <dgm:chMax val="0"/>
          <dgm:chPref val="0"/>
          <dgm:bulletEnabled val="1"/>
        </dgm:presLayoutVars>
      </dgm:prSet>
      <dgm:spPr/>
      <dgm:t>
        <a:bodyPr/>
        <a:lstStyle/>
        <a:p>
          <a:endParaRPr lang="fr-FR"/>
        </a:p>
      </dgm:t>
    </dgm:pt>
    <dgm:pt modelId="{87FAA8B6-A648-4641-B6E3-D6CA1DEA21B3}" type="pres">
      <dgm:prSet presAssocID="{98E63402-303C-4720-B3A9-B012E4D5721B}" presName="parTxOnlySpace" presStyleCnt="0"/>
      <dgm:spPr/>
    </dgm:pt>
    <dgm:pt modelId="{A55BC3EE-1AC9-404C-BB84-E31244EF83A4}" type="pres">
      <dgm:prSet presAssocID="{763040F7-60D2-4677-8076-824FEB1CA553}" presName="parTxOnly" presStyleLbl="node1" presStyleIdx="3" presStyleCnt="5" custScaleX="164547" custLinFactX="175173" custLinFactNeighborX="200000" custLinFactNeighborY="-1671">
        <dgm:presLayoutVars>
          <dgm:chMax val="0"/>
          <dgm:chPref val="0"/>
          <dgm:bulletEnabled val="1"/>
        </dgm:presLayoutVars>
      </dgm:prSet>
      <dgm:spPr/>
      <dgm:t>
        <a:bodyPr/>
        <a:lstStyle/>
        <a:p>
          <a:endParaRPr lang="fr-FR"/>
        </a:p>
      </dgm:t>
    </dgm:pt>
    <dgm:pt modelId="{6A3BC468-8CF6-488F-BCEC-420186C97BC0}" type="pres">
      <dgm:prSet presAssocID="{F25B119A-5835-449B-B151-51C018DE53B0}" presName="parTxOnlySpace" presStyleCnt="0"/>
      <dgm:spPr/>
    </dgm:pt>
    <dgm:pt modelId="{02ECB112-54CD-4A87-8F3D-4DB0B313C9D8}" type="pres">
      <dgm:prSet presAssocID="{394B2631-06F0-401A-A692-5294AD9DA2C4}" presName="parTxOnly" presStyleLbl="node1" presStyleIdx="4" presStyleCnt="5" custScaleX="139482" custLinFactX="-133212" custLinFactNeighborX="-200000" custLinFactNeighborY="-1671">
        <dgm:presLayoutVars>
          <dgm:chMax val="0"/>
          <dgm:chPref val="0"/>
          <dgm:bulletEnabled val="1"/>
        </dgm:presLayoutVars>
      </dgm:prSet>
      <dgm:spPr/>
      <dgm:t>
        <a:bodyPr/>
        <a:lstStyle/>
        <a:p>
          <a:endParaRPr lang="fr-FR"/>
        </a:p>
      </dgm:t>
    </dgm:pt>
  </dgm:ptLst>
  <dgm:cxnLst>
    <dgm:cxn modelId="{A67834B3-3E8A-4A9F-8419-57C54D3D329E}" srcId="{93F80F96-25DC-4F30-9826-84B1B1832147}" destId="{6FC31EC0-5EDC-4BDD-BDC3-F2F03A9165CE}" srcOrd="2" destOrd="0" parTransId="{5EEBDAA8-85A0-480E-8358-84FACB86C5A0}" sibTransId="{98E63402-303C-4720-B3A9-B012E4D5721B}"/>
    <dgm:cxn modelId="{7B3FD4AB-9969-478D-A8F0-E32D995C2498}" srcId="{93F80F96-25DC-4F30-9826-84B1B1832147}" destId="{763040F7-60D2-4677-8076-824FEB1CA553}" srcOrd="3" destOrd="0" parTransId="{31268AE1-9E26-44CC-8716-FEF64665F0EA}" sibTransId="{F25B119A-5835-449B-B151-51C018DE53B0}"/>
    <dgm:cxn modelId="{003B2234-FEAF-416F-A72B-D8D729139405}" type="presOf" srcId="{763040F7-60D2-4677-8076-824FEB1CA553}" destId="{A55BC3EE-1AC9-404C-BB84-E31244EF83A4}" srcOrd="0" destOrd="0" presId="urn:microsoft.com/office/officeart/2005/8/layout/chevron1"/>
    <dgm:cxn modelId="{51683887-8E5C-4738-9D98-6FF0D05E86EB}" srcId="{93F80F96-25DC-4F30-9826-84B1B1832147}" destId="{E696CD16-4597-486F-9FDF-7C974170BE7A}" srcOrd="0" destOrd="0" parTransId="{0A5A9A92-B161-4A11-8BE3-2F3C60A470B4}" sibTransId="{C60CA3EF-D5F3-4675-B3B2-DCF4965F3943}"/>
    <dgm:cxn modelId="{5086C3D1-0EFC-47DD-AAB2-F4F55951D7A7}" srcId="{93F80F96-25DC-4F30-9826-84B1B1832147}" destId="{48C36064-080F-4B9F-A154-99A061769FA3}" srcOrd="1" destOrd="0" parTransId="{C5CD7D0B-AB78-45C1-B5C7-BF1361F2E508}" sibTransId="{410C09FB-74B6-4B89-802E-A472A933BB32}"/>
    <dgm:cxn modelId="{0338E134-3161-4E9B-ADB1-57BCB23AE9EA}" type="presOf" srcId="{48C36064-080F-4B9F-A154-99A061769FA3}" destId="{88A2AFFA-D7A2-4F71-A2F4-C5C5B31E303D}" srcOrd="0" destOrd="0" presId="urn:microsoft.com/office/officeart/2005/8/layout/chevron1"/>
    <dgm:cxn modelId="{A17E7355-056D-41EE-88F6-C63ADEB7E2B2}" srcId="{93F80F96-25DC-4F30-9826-84B1B1832147}" destId="{394B2631-06F0-401A-A692-5294AD9DA2C4}" srcOrd="4" destOrd="0" parTransId="{62CC5AD9-CE82-4B09-A3EB-5960A3558BFA}" sibTransId="{FD83594D-BC53-41FC-A873-9671658E12D0}"/>
    <dgm:cxn modelId="{AD59B72D-A9BA-4D4F-BF26-001701F1C50E}" type="presOf" srcId="{6FC31EC0-5EDC-4BDD-BDC3-F2F03A9165CE}" destId="{E9ED1D3A-8223-442C-B07D-CA464E8E1D15}" srcOrd="0" destOrd="0" presId="urn:microsoft.com/office/officeart/2005/8/layout/chevron1"/>
    <dgm:cxn modelId="{F6809847-1CDB-4D44-80DE-5CA20E690596}" type="presOf" srcId="{394B2631-06F0-401A-A692-5294AD9DA2C4}" destId="{02ECB112-54CD-4A87-8F3D-4DB0B313C9D8}" srcOrd="0" destOrd="0" presId="urn:microsoft.com/office/officeart/2005/8/layout/chevron1"/>
    <dgm:cxn modelId="{2D116AEB-D9F4-477C-9421-21CE74C03DC2}" type="presOf" srcId="{93F80F96-25DC-4F30-9826-84B1B1832147}" destId="{7FECAC1C-7254-466A-87A6-F28C75F8C68F}" srcOrd="0" destOrd="0" presId="urn:microsoft.com/office/officeart/2005/8/layout/chevron1"/>
    <dgm:cxn modelId="{E70DB98F-4C72-4204-B4F0-CA2686C9EE16}" type="presOf" srcId="{E696CD16-4597-486F-9FDF-7C974170BE7A}" destId="{03B79EC2-EA13-4F24-8C8F-6C0E30078C6D}" srcOrd="0" destOrd="0" presId="urn:microsoft.com/office/officeart/2005/8/layout/chevron1"/>
    <dgm:cxn modelId="{C431342C-5DE2-4CCC-99A1-1FC3A3780DC6}" type="presParOf" srcId="{7FECAC1C-7254-466A-87A6-F28C75F8C68F}" destId="{03B79EC2-EA13-4F24-8C8F-6C0E30078C6D}" srcOrd="0" destOrd="0" presId="urn:microsoft.com/office/officeart/2005/8/layout/chevron1"/>
    <dgm:cxn modelId="{867AF78F-4C2C-4550-BEE6-14DD0E4FD8A0}" type="presParOf" srcId="{7FECAC1C-7254-466A-87A6-F28C75F8C68F}" destId="{74132DA7-AC08-4494-828F-BDE88B299799}" srcOrd="1" destOrd="0" presId="urn:microsoft.com/office/officeart/2005/8/layout/chevron1"/>
    <dgm:cxn modelId="{CC183488-1A2F-441D-95AE-5304A2976568}" type="presParOf" srcId="{7FECAC1C-7254-466A-87A6-F28C75F8C68F}" destId="{88A2AFFA-D7A2-4F71-A2F4-C5C5B31E303D}" srcOrd="2" destOrd="0" presId="urn:microsoft.com/office/officeart/2005/8/layout/chevron1"/>
    <dgm:cxn modelId="{2AC359D1-7123-412D-BBC1-F9A6250EC5BB}" type="presParOf" srcId="{7FECAC1C-7254-466A-87A6-F28C75F8C68F}" destId="{0669B7EB-655C-43E5-BC12-492DEB5C458B}" srcOrd="3" destOrd="0" presId="urn:microsoft.com/office/officeart/2005/8/layout/chevron1"/>
    <dgm:cxn modelId="{67D652D1-DEDB-4254-95D9-B222E4AC22C3}" type="presParOf" srcId="{7FECAC1C-7254-466A-87A6-F28C75F8C68F}" destId="{E9ED1D3A-8223-442C-B07D-CA464E8E1D15}" srcOrd="4" destOrd="0" presId="urn:microsoft.com/office/officeart/2005/8/layout/chevron1"/>
    <dgm:cxn modelId="{180D50C0-4D1B-46D7-BC4E-B9125B2B5ACF}" type="presParOf" srcId="{7FECAC1C-7254-466A-87A6-F28C75F8C68F}" destId="{87FAA8B6-A648-4641-B6E3-D6CA1DEA21B3}" srcOrd="5" destOrd="0" presId="urn:microsoft.com/office/officeart/2005/8/layout/chevron1"/>
    <dgm:cxn modelId="{0E21345A-7D6F-4F81-9C03-5124C01EC67D}" type="presParOf" srcId="{7FECAC1C-7254-466A-87A6-F28C75F8C68F}" destId="{A55BC3EE-1AC9-404C-BB84-E31244EF83A4}" srcOrd="6" destOrd="0" presId="urn:microsoft.com/office/officeart/2005/8/layout/chevron1"/>
    <dgm:cxn modelId="{964D3EE9-DF79-4541-B262-65909A52B1E0}" type="presParOf" srcId="{7FECAC1C-7254-466A-87A6-F28C75F8C68F}" destId="{6A3BC468-8CF6-488F-BCEC-420186C97BC0}" srcOrd="7" destOrd="0" presId="urn:microsoft.com/office/officeart/2005/8/layout/chevron1"/>
    <dgm:cxn modelId="{CF173271-CB3E-46B3-832F-2942D712B990}" type="presParOf" srcId="{7FECAC1C-7254-466A-87A6-F28C75F8C68F}" destId="{02ECB112-54CD-4A87-8F3D-4DB0B313C9D8}" srcOrd="8"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32A03A2-4303-4FCE-A7D5-603AEAE5F089}" type="doc">
      <dgm:prSet loTypeId="urn:microsoft.com/office/officeart/2005/8/layout/venn1" loCatId="relationship" qsTypeId="urn:microsoft.com/office/officeart/2005/8/quickstyle/simple5" qsCatId="simple" csTypeId="urn:microsoft.com/office/officeart/2005/8/colors/accent1_3" csCatId="accent1" phldr="1"/>
      <dgm:spPr/>
    </dgm:pt>
    <dgm:pt modelId="{85A57654-47F1-44CE-935D-147A9A356348}">
      <dgm:prSet phldrT="[Texte]" custT="1"/>
      <dgm:spPr/>
      <dgm:t>
        <a:bodyPr/>
        <a:lstStyle/>
        <a:p>
          <a:r>
            <a:rPr lang="fr-FR" sz="1800" dirty="0" smtClean="0"/>
            <a:t>Paris 13</a:t>
          </a:r>
          <a:endParaRPr lang="fr-FR" sz="1800" dirty="0"/>
        </a:p>
      </dgm:t>
    </dgm:pt>
    <dgm:pt modelId="{5D61385F-063C-4EEF-B711-33B2B87C33F7}" type="parTrans" cxnId="{6C99DC36-171D-49C0-B2A4-E1A507403BA0}">
      <dgm:prSet/>
      <dgm:spPr/>
      <dgm:t>
        <a:bodyPr/>
        <a:lstStyle/>
        <a:p>
          <a:endParaRPr lang="fr-FR" sz="5400"/>
        </a:p>
      </dgm:t>
    </dgm:pt>
    <dgm:pt modelId="{F0EE59F0-D449-418A-A10F-FB1205325A77}" type="sibTrans" cxnId="{6C99DC36-171D-49C0-B2A4-E1A507403BA0}">
      <dgm:prSet/>
      <dgm:spPr/>
      <dgm:t>
        <a:bodyPr/>
        <a:lstStyle/>
        <a:p>
          <a:endParaRPr lang="fr-FR" sz="5400"/>
        </a:p>
      </dgm:t>
    </dgm:pt>
    <dgm:pt modelId="{7594069D-6F82-4FA4-9DF3-516226955866}">
      <dgm:prSet phldrT="[Texte]" custT="1"/>
      <dgm:spPr/>
      <dgm:t>
        <a:bodyPr/>
        <a:lstStyle/>
        <a:p>
          <a:r>
            <a:rPr lang="fr-FR" sz="1600" dirty="0" smtClean="0"/>
            <a:t>Plaine Commune</a:t>
          </a:r>
          <a:endParaRPr lang="fr-FR" sz="1600" dirty="0"/>
        </a:p>
      </dgm:t>
    </dgm:pt>
    <dgm:pt modelId="{0959614B-6464-4615-9FD0-E7435FC1F5EE}" type="parTrans" cxnId="{23D4EAFF-8F53-4FCE-9097-8C7109E73941}">
      <dgm:prSet/>
      <dgm:spPr/>
      <dgm:t>
        <a:bodyPr/>
        <a:lstStyle/>
        <a:p>
          <a:endParaRPr lang="fr-FR" sz="5400"/>
        </a:p>
      </dgm:t>
    </dgm:pt>
    <dgm:pt modelId="{509D6EB7-F2B5-492F-B7FD-172E77D50596}" type="sibTrans" cxnId="{23D4EAFF-8F53-4FCE-9097-8C7109E73941}">
      <dgm:prSet/>
      <dgm:spPr/>
      <dgm:t>
        <a:bodyPr/>
        <a:lstStyle/>
        <a:p>
          <a:endParaRPr lang="fr-FR" sz="5400"/>
        </a:p>
      </dgm:t>
    </dgm:pt>
    <dgm:pt modelId="{EEACEA29-CA16-4D59-8E5C-AF7CA6E2285E}">
      <dgm:prSet phldrT="[Texte]" custT="1"/>
      <dgm:spPr/>
      <dgm:t>
        <a:bodyPr/>
        <a:lstStyle/>
        <a:p>
          <a:r>
            <a:rPr lang="fr-FR" sz="1800" dirty="0" smtClean="0"/>
            <a:t>EPA Plaine de France</a:t>
          </a:r>
          <a:endParaRPr lang="fr-FR" sz="1800" dirty="0"/>
        </a:p>
      </dgm:t>
    </dgm:pt>
    <dgm:pt modelId="{9BCDCFE9-9C75-4C5B-90F2-5ED573DC380F}" type="parTrans" cxnId="{07D20D28-9599-42AD-A77C-05C8A3BB4938}">
      <dgm:prSet/>
      <dgm:spPr/>
      <dgm:t>
        <a:bodyPr/>
        <a:lstStyle/>
        <a:p>
          <a:endParaRPr lang="fr-FR" sz="5400"/>
        </a:p>
      </dgm:t>
    </dgm:pt>
    <dgm:pt modelId="{61847863-8022-4BB9-B33C-12A1A05464FA}" type="sibTrans" cxnId="{07D20D28-9599-42AD-A77C-05C8A3BB4938}">
      <dgm:prSet/>
      <dgm:spPr/>
      <dgm:t>
        <a:bodyPr/>
        <a:lstStyle/>
        <a:p>
          <a:endParaRPr lang="fr-FR" sz="5400"/>
        </a:p>
      </dgm:t>
    </dgm:pt>
    <dgm:pt modelId="{E1879818-F3DC-4690-B2FF-AF2F7CFFB02C}" type="pres">
      <dgm:prSet presAssocID="{132A03A2-4303-4FCE-A7D5-603AEAE5F089}" presName="compositeShape" presStyleCnt="0">
        <dgm:presLayoutVars>
          <dgm:chMax val="7"/>
          <dgm:dir/>
          <dgm:resizeHandles val="exact"/>
        </dgm:presLayoutVars>
      </dgm:prSet>
      <dgm:spPr/>
    </dgm:pt>
    <dgm:pt modelId="{95DCC3AC-D861-4EAF-887F-2C303B40DD79}" type="pres">
      <dgm:prSet presAssocID="{85A57654-47F1-44CE-935D-147A9A356348}" presName="circ1" presStyleLbl="vennNode1" presStyleIdx="0" presStyleCnt="3"/>
      <dgm:spPr/>
      <dgm:t>
        <a:bodyPr/>
        <a:lstStyle/>
        <a:p>
          <a:endParaRPr lang="fr-FR"/>
        </a:p>
      </dgm:t>
    </dgm:pt>
    <dgm:pt modelId="{A91A8112-0A5B-434A-B44F-2EC39E594CB5}" type="pres">
      <dgm:prSet presAssocID="{85A57654-47F1-44CE-935D-147A9A356348}" presName="circ1Tx" presStyleLbl="revTx" presStyleIdx="0" presStyleCnt="0">
        <dgm:presLayoutVars>
          <dgm:chMax val="0"/>
          <dgm:chPref val="0"/>
          <dgm:bulletEnabled val="1"/>
        </dgm:presLayoutVars>
      </dgm:prSet>
      <dgm:spPr/>
      <dgm:t>
        <a:bodyPr/>
        <a:lstStyle/>
        <a:p>
          <a:endParaRPr lang="fr-FR"/>
        </a:p>
      </dgm:t>
    </dgm:pt>
    <dgm:pt modelId="{E577A89C-C34C-4269-86EE-9697A83F7FB6}" type="pres">
      <dgm:prSet presAssocID="{7594069D-6F82-4FA4-9DF3-516226955866}" presName="circ2" presStyleLbl="vennNode1" presStyleIdx="1" presStyleCnt="3"/>
      <dgm:spPr/>
      <dgm:t>
        <a:bodyPr/>
        <a:lstStyle/>
        <a:p>
          <a:endParaRPr lang="fr-FR"/>
        </a:p>
      </dgm:t>
    </dgm:pt>
    <dgm:pt modelId="{3A280C8B-F5CF-43A4-95A4-E54172CB2918}" type="pres">
      <dgm:prSet presAssocID="{7594069D-6F82-4FA4-9DF3-516226955866}" presName="circ2Tx" presStyleLbl="revTx" presStyleIdx="0" presStyleCnt="0">
        <dgm:presLayoutVars>
          <dgm:chMax val="0"/>
          <dgm:chPref val="0"/>
          <dgm:bulletEnabled val="1"/>
        </dgm:presLayoutVars>
      </dgm:prSet>
      <dgm:spPr/>
      <dgm:t>
        <a:bodyPr/>
        <a:lstStyle/>
        <a:p>
          <a:endParaRPr lang="fr-FR"/>
        </a:p>
      </dgm:t>
    </dgm:pt>
    <dgm:pt modelId="{1B561E05-A953-4741-AC3E-35B631858847}" type="pres">
      <dgm:prSet presAssocID="{EEACEA29-CA16-4D59-8E5C-AF7CA6E2285E}" presName="circ3" presStyleLbl="vennNode1" presStyleIdx="2" presStyleCnt="3"/>
      <dgm:spPr/>
      <dgm:t>
        <a:bodyPr/>
        <a:lstStyle/>
        <a:p>
          <a:endParaRPr lang="fr-FR"/>
        </a:p>
      </dgm:t>
    </dgm:pt>
    <dgm:pt modelId="{5AB8AA92-15AA-4E31-8E1D-C103021B7869}" type="pres">
      <dgm:prSet presAssocID="{EEACEA29-CA16-4D59-8E5C-AF7CA6E2285E}" presName="circ3Tx" presStyleLbl="revTx" presStyleIdx="0" presStyleCnt="0">
        <dgm:presLayoutVars>
          <dgm:chMax val="0"/>
          <dgm:chPref val="0"/>
          <dgm:bulletEnabled val="1"/>
        </dgm:presLayoutVars>
      </dgm:prSet>
      <dgm:spPr/>
      <dgm:t>
        <a:bodyPr/>
        <a:lstStyle/>
        <a:p>
          <a:endParaRPr lang="fr-FR"/>
        </a:p>
      </dgm:t>
    </dgm:pt>
  </dgm:ptLst>
  <dgm:cxnLst>
    <dgm:cxn modelId="{07D20D28-9599-42AD-A77C-05C8A3BB4938}" srcId="{132A03A2-4303-4FCE-A7D5-603AEAE5F089}" destId="{EEACEA29-CA16-4D59-8E5C-AF7CA6E2285E}" srcOrd="2" destOrd="0" parTransId="{9BCDCFE9-9C75-4C5B-90F2-5ED573DC380F}" sibTransId="{61847863-8022-4BB9-B33C-12A1A05464FA}"/>
    <dgm:cxn modelId="{D627F318-972A-460D-A36C-58D3819D3E1E}" type="presOf" srcId="{85A57654-47F1-44CE-935D-147A9A356348}" destId="{A91A8112-0A5B-434A-B44F-2EC39E594CB5}" srcOrd="1" destOrd="0" presId="urn:microsoft.com/office/officeart/2005/8/layout/venn1"/>
    <dgm:cxn modelId="{184D0642-A55B-4BE3-988B-D8AAAB8768FE}" type="presOf" srcId="{EEACEA29-CA16-4D59-8E5C-AF7CA6E2285E}" destId="{1B561E05-A953-4741-AC3E-35B631858847}" srcOrd="0" destOrd="0" presId="urn:microsoft.com/office/officeart/2005/8/layout/venn1"/>
    <dgm:cxn modelId="{7196E921-3449-4245-992D-314336CABC43}" type="presOf" srcId="{132A03A2-4303-4FCE-A7D5-603AEAE5F089}" destId="{E1879818-F3DC-4690-B2FF-AF2F7CFFB02C}" srcOrd="0" destOrd="0" presId="urn:microsoft.com/office/officeart/2005/8/layout/venn1"/>
    <dgm:cxn modelId="{6C99DC36-171D-49C0-B2A4-E1A507403BA0}" srcId="{132A03A2-4303-4FCE-A7D5-603AEAE5F089}" destId="{85A57654-47F1-44CE-935D-147A9A356348}" srcOrd="0" destOrd="0" parTransId="{5D61385F-063C-4EEF-B711-33B2B87C33F7}" sibTransId="{F0EE59F0-D449-418A-A10F-FB1205325A77}"/>
    <dgm:cxn modelId="{D8C92669-EA7A-4D46-896C-C62D4BFB0F61}" type="presOf" srcId="{7594069D-6F82-4FA4-9DF3-516226955866}" destId="{E577A89C-C34C-4269-86EE-9697A83F7FB6}" srcOrd="0" destOrd="0" presId="urn:microsoft.com/office/officeart/2005/8/layout/venn1"/>
    <dgm:cxn modelId="{23D4EAFF-8F53-4FCE-9097-8C7109E73941}" srcId="{132A03A2-4303-4FCE-A7D5-603AEAE5F089}" destId="{7594069D-6F82-4FA4-9DF3-516226955866}" srcOrd="1" destOrd="0" parTransId="{0959614B-6464-4615-9FD0-E7435FC1F5EE}" sibTransId="{509D6EB7-F2B5-492F-B7FD-172E77D50596}"/>
    <dgm:cxn modelId="{4114352A-1DE8-41C5-87CD-B6A4BF7C0488}" type="presOf" srcId="{EEACEA29-CA16-4D59-8E5C-AF7CA6E2285E}" destId="{5AB8AA92-15AA-4E31-8E1D-C103021B7869}" srcOrd="1" destOrd="0" presId="urn:microsoft.com/office/officeart/2005/8/layout/venn1"/>
    <dgm:cxn modelId="{AFB68141-1015-4BC3-AF71-7E647B61B88C}" type="presOf" srcId="{7594069D-6F82-4FA4-9DF3-516226955866}" destId="{3A280C8B-F5CF-43A4-95A4-E54172CB2918}" srcOrd="1" destOrd="0" presId="urn:microsoft.com/office/officeart/2005/8/layout/venn1"/>
    <dgm:cxn modelId="{B0BF70B2-FF48-428F-AC42-B52B3423B9A8}" type="presOf" srcId="{85A57654-47F1-44CE-935D-147A9A356348}" destId="{95DCC3AC-D861-4EAF-887F-2C303B40DD79}" srcOrd="0" destOrd="0" presId="urn:microsoft.com/office/officeart/2005/8/layout/venn1"/>
    <dgm:cxn modelId="{E00A3D4F-7362-479A-B4AA-0EA965553D78}" type="presParOf" srcId="{E1879818-F3DC-4690-B2FF-AF2F7CFFB02C}" destId="{95DCC3AC-D861-4EAF-887F-2C303B40DD79}" srcOrd="0" destOrd="0" presId="urn:microsoft.com/office/officeart/2005/8/layout/venn1"/>
    <dgm:cxn modelId="{C7C9F3AD-12DB-4EC6-91DC-634CEC970DB5}" type="presParOf" srcId="{E1879818-F3DC-4690-B2FF-AF2F7CFFB02C}" destId="{A91A8112-0A5B-434A-B44F-2EC39E594CB5}" srcOrd="1" destOrd="0" presId="urn:microsoft.com/office/officeart/2005/8/layout/venn1"/>
    <dgm:cxn modelId="{95CE6E13-8E6C-4C3B-920D-D544681FBA35}" type="presParOf" srcId="{E1879818-F3DC-4690-B2FF-AF2F7CFFB02C}" destId="{E577A89C-C34C-4269-86EE-9697A83F7FB6}" srcOrd="2" destOrd="0" presId="urn:microsoft.com/office/officeart/2005/8/layout/venn1"/>
    <dgm:cxn modelId="{0803F1A1-8906-4EB4-A53B-174986DA52AF}" type="presParOf" srcId="{E1879818-F3DC-4690-B2FF-AF2F7CFFB02C}" destId="{3A280C8B-F5CF-43A4-95A4-E54172CB2918}" srcOrd="3" destOrd="0" presId="urn:microsoft.com/office/officeart/2005/8/layout/venn1"/>
    <dgm:cxn modelId="{C31D37D0-B44E-4FF8-8EB9-F0AE80402371}" type="presParOf" srcId="{E1879818-F3DC-4690-B2FF-AF2F7CFFB02C}" destId="{1B561E05-A953-4741-AC3E-35B631858847}" srcOrd="4" destOrd="0" presId="urn:microsoft.com/office/officeart/2005/8/layout/venn1"/>
    <dgm:cxn modelId="{45B3F94B-D369-47A5-8895-E81EF850BDF8}" type="presParOf" srcId="{E1879818-F3DC-4690-B2FF-AF2F7CFFB02C}" destId="{5AB8AA92-15AA-4E31-8E1D-C103021B7869}" srcOrd="5" destOrd="0" presId="urn:microsoft.com/office/officeart/2005/8/layout/venn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F80F96-25DC-4F30-9826-84B1B1832147}" type="doc">
      <dgm:prSet loTypeId="urn:microsoft.com/office/officeart/2005/8/layout/chevron1" loCatId="process" qsTypeId="urn:microsoft.com/office/officeart/2005/8/quickstyle/simple3" qsCatId="simple" csTypeId="urn:microsoft.com/office/officeart/2005/8/colors/accent1_5" csCatId="accent1" phldr="1"/>
      <dgm:spPr/>
    </dgm:pt>
    <dgm:pt modelId="{E696CD16-4597-486F-9FDF-7C974170BE7A}">
      <dgm:prSet phldrT="[Texte]" custT="1"/>
      <dgm:spPr>
        <a:gradFill rotWithShape="0">
          <a:gsLst>
            <a:gs pos="100000">
              <a:srgbClr val="391BA5"/>
            </a:gs>
            <a:gs pos="0">
              <a:srgbClr val="85C2FF"/>
            </a:gs>
            <a:gs pos="94000">
              <a:srgbClr val="C4D6EB"/>
            </a:gs>
            <a:gs pos="0">
              <a:srgbClr val="7030A0"/>
            </a:gs>
          </a:gsLst>
          <a:path path="circle">
            <a:fillToRect l="100000" t="100000"/>
          </a:path>
        </a:gradFill>
      </dgm:spPr>
      <dgm:t>
        <a:bodyPr/>
        <a:lstStyle/>
        <a:p>
          <a:r>
            <a:rPr lang="fr-FR" sz="1100" b="1" dirty="0" smtClean="0">
              <a:solidFill>
                <a:schemeClr val="tx1"/>
              </a:solidFill>
              <a:latin typeface="Calibri" pitchFamily="34" charset="0"/>
              <a:cs typeface="Calibri" pitchFamily="34" charset="0"/>
            </a:rPr>
            <a:t>Le Contexte</a:t>
          </a:r>
          <a:endParaRPr lang="fr-FR" sz="1100" b="1" dirty="0">
            <a:solidFill>
              <a:schemeClr val="tx1"/>
            </a:solidFill>
            <a:latin typeface="Calibri" pitchFamily="34" charset="0"/>
            <a:cs typeface="Calibri" pitchFamily="34" charset="0"/>
          </a:endParaRPr>
        </a:p>
      </dgm:t>
    </dgm:pt>
    <dgm:pt modelId="{0A5A9A92-B161-4A11-8BE3-2F3C60A470B4}" type="parTrans" cxnId="{51683887-8E5C-4738-9D98-6FF0D05E86EB}">
      <dgm:prSet/>
      <dgm:spPr/>
      <dgm:t>
        <a:bodyPr/>
        <a:lstStyle/>
        <a:p>
          <a:endParaRPr lang="fr-FR"/>
        </a:p>
      </dgm:t>
    </dgm:pt>
    <dgm:pt modelId="{C60CA3EF-D5F3-4675-B3B2-DCF4965F3943}" type="sibTrans" cxnId="{51683887-8E5C-4738-9D98-6FF0D05E86EB}">
      <dgm:prSet/>
      <dgm:spPr/>
      <dgm:t>
        <a:bodyPr/>
        <a:lstStyle/>
        <a:p>
          <a:endParaRPr lang="fr-FR"/>
        </a:p>
      </dgm:t>
    </dgm:pt>
    <dgm:pt modelId="{48C36064-080F-4B9F-A154-99A061769FA3}">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Enjeux</a:t>
          </a:r>
          <a:endParaRPr lang="fr-FR" sz="1100" b="1" dirty="0">
            <a:solidFill>
              <a:schemeClr val="tx1">
                <a:lumMod val="65000"/>
                <a:lumOff val="35000"/>
              </a:schemeClr>
            </a:solidFill>
            <a:latin typeface="Calibri" pitchFamily="34" charset="0"/>
            <a:cs typeface="Calibri" pitchFamily="34" charset="0"/>
          </a:endParaRPr>
        </a:p>
      </dgm:t>
    </dgm:pt>
    <dgm:pt modelId="{C5CD7D0B-AB78-45C1-B5C7-BF1361F2E508}" type="parTrans" cxnId="{5086C3D1-0EFC-47DD-AAB2-F4F55951D7A7}">
      <dgm:prSet/>
      <dgm:spPr/>
      <dgm:t>
        <a:bodyPr/>
        <a:lstStyle/>
        <a:p>
          <a:endParaRPr lang="fr-FR"/>
        </a:p>
      </dgm:t>
    </dgm:pt>
    <dgm:pt modelId="{410C09FB-74B6-4B89-802E-A472A933BB32}" type="sibTrans" cxnId="{5086C3D1-0EFC-47DD-AAB2-F4F55951D7A7}">
      <dgm:prSet/>
      <dgm:spPr/>
      <dgm:t>
        <a:bodyPr/>
        <a:lstStyle/>
        <a:p>
          <a:endParaRPr lang="fr-FR"/>
        </a:p>
      </dgm:t>
    </dgm:pt>
    <dgm:pt modelId="{6FC31EC0-5EDC-4BDD-BDC3-F2F03A9165CE}">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Objectifs</a:t>
          </a:r>
          <a:endParaRPr lang="fr-FR" sz="1100" b="1" dirty="0">
            <a:solidFill>
              <a:schemeClr val="tx1">
                <a:lumMod val="65000"/>
                <a:lumOff val="35000"/>
              </a:schemeClr>
            </a:solidFill>
            <a:latin typeface="Calibri" pitchFamily="34" charset="0"/>
            <a:cs typeface="Calibri" pitchFamily="34" charset="0"/>
          </a:endParaRPr>
        </a:p>
      </dgm:t>
    </dgm:pt>
    <dgm:pt modelId="{5EEBDAA8-85A0-480E-8358-84FACB86C5A0}" type="parTrans" cxnId="{A67834B3-3E8A-4A9F-8419-57C54D3D329E}">
      <dgm:prSet/>
      <dgm:spPr/>
      <dgm:t>
        <a:bodyPr/>
        <a:lstStyle/>
        <a:p>
          <a:endParaRPr lang="fr-FR"/>
        </a:p>
      </dgm:t>
    </dgm:pt>
    <dgm:pt modelId="{98E63402-303C-4720-B3A9-B012E4D5721B}" type="sibTrans" cxnId="{A67834B3-3E8A-4A9F-8419-57C54D3D329E}">
      <dgm:prSet/>
      <dgm:spPr/>
      <dgm:t>
        <a:bodyPr/>
        <a:lstStyle/>
        <a:p>
          <a:endParaRPr lang="fr-FR"/>
        </a:p>
      </dgm:t>
    </dgm:pt>
    <dgm:pt modelId="{763040F7-60D2-4677-8076-824FEB1CA553}">
      <dgm:prSet phldrT="[Texte]" custT="1"/>
      <dgm:spPr>
        <a:solidFill>
          <a:schemeClr val="accent4">
            <a:lumMod val="40000"/>
            <a:lumOff val="60000"/>
          </a:schemeClr>
        </a:solidFill>
      </dgm:spPr>
      <dgm:t>
        <a:bodyPr/>
        <a:lstStyle/>
        <a:p>
          <a:pPr marL="0" indent="0">
            <a:tabLst>
              <a:tab pos="534988" algn="l"/>
            </a:tabLst>
          </a:pPr>
          <a:r>
            <a:rPr lang="fr-FR" sz="1100" b="1" dirty="0" smtClean="0">
              <a:solidFill>
                <a:schemeClr val="tx1">
                  <a:lumMod val="65000"/>
                  <a:lumOff val="35000"/>
                </a:schemeClr>
              </a:solidFill>
              <a:latin typeface="Calibri" pitchFamily="34" charset="0"/>
              <a:cs typeface="Calibri" pitchFamily="34" charset="0"/>
            </a:rPr>
            <a:t>Offre</a:t>
          </a:r>
          <a:endParaRPr lang="fr-FR" sz="1100" b="1" dirty="0">
            <a:solidFill>
              <a:schemeClr val="tx1">
                <a:lumMod val="65000"/>
                <a:lumOff val="35000"/>
              </a:schemeClr>
            </a:solidFill>
            <a:latin typeface="Calibri" pitchFamily="34" charset="0"/>
            <a:cs typeface="Calibri" pitchFamily="34" charset="0"/>
          </a:endParaRPr>
        </a:p>
      </dgm:t>
    </dgm:pt>
    <dgm:pt modelId="{31268AE1-9E26-44CC-8716-FEF64665F0EA}" type="parTrans" cxnId="{7B3FD4AB-9969-478D-A8F0-E32D995C2498}">
      <dgm:prSet/>
      <dgm:spPr/>
      <dgm:t>
        <a:bodyPr/>
        <a:lstStyle/>
        <a:p>
          <a:endParaRPr lang="fr-FR"/>
        </a:p>
      </dgm:t>
    </dgm:pt>
    <dgm:pt modelId="{F25B119A-5835-449B-B151-51C018DE53B0}" type="sibTrans" cxnId="{7B3FD4AB-9969-478D-A8F0-E32D995C2498}">
      <dgm:prSet/>
      <dgm:spPr/>
      <dgm:t>
        <a:bodyPr/>
        <a:lstStyle/>
        <a:p>
          <a:endParaRPr lang="fr-FR"/>
        </a:p>
      </dgm:t>
    </dgm:pt>
    <dgm:pt modelId="{394B2631-06F0-401A-A692-5294AD9DA2C4}">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Partenaires</a:t>
          </a:r>
          <a:endParaRPr lang="fr-FR" sz="1100" b="1" dirty="0">
            <a:solidFill>
              <a:schemeClr val="tx1">
                <a:lumMod val="65000"/>
                <a:lumOff val="35000"/>
              </a:schemeClr>
            </a:solidFill>
            <a:latin typeface="Calibri" pitchFamily="34" charset="0"/>
            <a:cs typeface="Calibri" pitchFamily="34" charset="0"/>
          </a:endParaRPr>
        </a:p>
      </dgm:t>
    </dgm:pt>
    <dgm:pt modelId="{62CC5AD9-CE82-4B09-A3EB-5960A3558BFA}" type="parTrans" cxnId="{A17E7355-056D-41EE-88F6-C63ADEB7E2B2}">
      <dgm:prSet/>
      <dgm:spPr/>
      <dgm:t>
        <a:bodyPr/>
        <a:lstStyle/>
        <a:p>
          <a:endParaRPr lang="fr-FR"/>
        </a:p>
      </dgm:t>
    </dgm:pt>
    <dgm:pt modelId="{FD83594D-BC53-41FC-A873-9671658E12D0}" type="sibTrans" cxnId="{A17E7355-056D-41EE-88F6-C63ADEB7E2B2}">
      <dgm:prSet/>
      <dgm:spPr/>
      <dgm:t>
        <a:bodyPr/>
        <a:lstStyle/>
        <a:p>
          <a:endParaRPr lang="fr-FR"/>
        </a:p>
      </dgm:t>
    </dgm:pt>
    <dgm:pt modelId="{7FECAC1C-7254-466A-87A6-F28C75F8C68F}" type="pres">
      <dgm:prSet presAssocID="{93F80F96-25DC-4F30-9826-84B1B1832147}" presName="Name0" presStyleCnt="0">
        <dgm:presLayoutVars>
          <dgm:dir/>
          <dgm:animLvl val="lvl"/>
          <dgm:resizeHandles val="exact"/>
        </dgm:presLayoutVars>
      </dgm:prSet>
      <dgm:spPr/>
    </dgm:pt>
    <dgm:pt modelId="{03B79EC2-EA13-4F24-8C8F-6C0E30078C6D}" type="pres">
      <dgm:prSet presAssocID="{E696CD16-4597-486F-9FDF-7C974170BE7A}" presName="parTxOnly" presStyleLbl="node1" presStyleIdx="0" presStyleCnt="5" custScaleX="192232" custLinFactX="-3274" custLinFactNeighborX="-100000">
        <dgm:presLayoutVars>
          <dgm:chMax val="0"/>
          <dgm:chPref val="0"/>
          <dgm:bulletEnabled val="1"/>
        </dgm:presLayoutVars>
      </dgm:prSet>
      <dgm:spPr/>
      <dgm:t>
        <a:bodyPr/>
        <a:lstStyle/>
        <a:p>
          <a:endParaRPr lang="fr-FR"/>
        </a:p>
      </dgm:t>
    </dgm:pt>
    <dgm:pt modelId="{74132DA7-AC08-4494-828F-BDE88B299799}" type="pres">
      <dgm:prSet presAssocID="{C60CA3EF-D5F3-4675-B3B2-DCF4965F3943}" presName="parTxOnlySpace" presStyleCnt="0"/>
      <dgm:spPr/>
    </dgm:pt>
    <dgm:pt modelId="{88A2AFFA-D7A2-4F71-A2F4-C5C5B31E303D}" type="pres">
      <dgm:prSet presAssocID="{48C36064-080F-4B9F-A154-99A061769FA3}" presName="parTxOnly" presStyleLbl="node1" presStyleIdx="1" presStyleCnt="5" custScaleX="174443">
        <dgm:presLayoutVars>
          <dgm:chMax val="0"/>
          <dgm:chPref val="0"/>
          <dgm:bulletEnabled val="1"/>
        </dgm:presLayoutVars>
      </dgm:prSet>
      <dgm:spPr/>
      <dgm:t>
        <a:bodyPr/>
        <a:lstStyle/>
        <a:p>
          <a:endParaRPr lang="fr-FR"/>
        </a:p>
      </dgm:t>
    </dgm:pt>
    <dgm:pt modelId="{0669B7EB-655C-43E5-BC12-492DEB5C458B}" type="pres">
      <dgm:prSet presAssocID="{410C09FB-74B6-4B89-802E-A472A933BB32}" presName="parTxOnlySpace" presStyleCnt="0"/>
      <dgm:spPr/>
    </dgm:pt>
    <dgm:pt modelId="{E9ED1D3A-8223-442C-B07D-CA464E8E1D15}" type="pres">
      <dgm:prSet presAssocID="{6FC31EC0-5EDC-4BDD-BDC3-F2F03A9165CE}" presName="parTxOnly" presStyleLbl="node1" presStyleIdx="2" presStyleCnt="5" custScaleX="177552" custLinFactNeighborX="5242">
        <dgm:presLayoutVars>
          <dgm:chMax val="0"/>
          <dgm:chPref val="0"/>
          <dgm:bulletEnabled val="1"/>
        </dgm:presLayoutVars>
      </dgm:prSet>
      <dgm:spPr/>
      <dgm:t>
        <a:bodyPr/>
        <a:lstStyle/>
        <a:p>
          <a:endParaRPr lang="fr-FR"/>
        </a:p>
      </dgm:t>
    </dgm:pt>
    <dgm:pt modelId="{87FAA8B6-A648-4641-B6E3-D6CA1DEA21B3}" type="pres">
      <dgm:prSet presAssocID="{98E63402-303C-4720-B3A9-B012E4D5721B}" presName="parTxOnlySpace" presStyleCnt="0"/>
      <dgm:spPr/>
    </dgm:pt>
    <dgm:pt modelId="{A55BC3EE-1AC9-404C-BB84-E31244EF83A4}" type="pres">
      <dgm:prSet presAssocID="{763040F7-60D2-4677-8076-824FEB1CA553}" presName="parTxOnly" presStyleLbl="node1" presStyleIdx="3" presStyleCnt="5" custScaleX="164547" custLinFactNeighborX="4274">
        <dgm:presLayoutVars>
          <dgm:chMax val="0"/>
          <dgm:chPref val="0"/>
          <dgm:bulletEnabled val="1"/>
        </dgm:presLayoutVars>
      </dgm:prSet>
      <dgm:spPr/>
      <dgm:t>
        <a:bodyPr/>
        <a:lstStyle/>
        <a:p>
          <a:endParaRPr lang="fr-FR"/>
        </a:p>
      </dgm:t>
    </dgm:pt>
    <dgm:pt modelId="{6A3BC468-8CF6-488F-BCEC-420186C97BC0}" type="pres">
      <dgm:prSet presAssocID="{F25B119A-5835-449B-B151-51C018DE53B0}" presName="parTxOnlySpace" presStyleCnt="0"/>
      <dgm:spPr/>
    </dgm:pt>
    <dgm:pt modelId="{02ECB112-54CD-4A87-8F3D-4DB0B313C9D8}" type="pres">
      <dgm:prSet presAssocID="{394B2631-06F0-401A-A692-5294AD9DA2C4}" presName="parTxOnly" presStyleLbl="node1" presStyleIdx="4" presStyleCnt="5" custScaleX="162879" custLinFactNeighborX="-15438" custLinFactNeighborY="191">
        <dgm:presLayoutVars>
          <dgm:chMax val="0"/>
          <dgm:chPref val="0"/>
          <dgm:bulletEnabled val="1"/>
        </dgm:presLayoutVars>
      </dgm:prSet>
      <dgm:spPr/>
      <dgm:t>
        <a:bodyPr/>
        <a:lstStyle/>
        <a:p>
          <a:endParaRPr lang="fr-FR"/>
        </a:p>
      </dgm:t>
    </dgm:pt>
  </dgm:ptLst>
  <dgm:cxnLst>
    <dgm:cxn modelId="{A67834B3-3E8A-4A9F-8419-57C54D3D329E}" srcId="{93F80F96-25DC-4F30-9826-84B1B1832147}" destId="{6FC31EC0-5EDC-4BDD-BDC3-F2F03A9165CE}" srcOrd="2" destOrd="0" parTransId="{5EEBDAA8-85A0-480E-8358-84FACB86C5A0}" sibTransId="{98E63402-303C-4720-B3A9-B012E4D5721B}"/>
    <dgm:cxn modelId="{3235665E-1EA2-42E6-B773-3081DB1EF232}" type="presOf" srcId="{48C36064-080F-4B9F-A154-99A061769FA3}" destId="{88A2AFFA-D7A2-4F71-A2F4-C5C5B31E303D}" srcOrd="0" destOrd="0" presId="urn:microsoft.com/office/officeart/2005/8/layout/chevron1"/>
    <dgm:cxn modelId="{7B3FD4AB-9969-478D-A8F0-E32D995C2498}" srcId="{93F80F96-25DC-4F30-9826-84B1B1832147}" destId="{763040F7-60D2-4677-8076-824FEB1CA553}" srcOrd="3" destOrd="0" parTransId="{31268AE1-9E26-44CC-8716-FEF64665F0EA}" sibTransId="{F25B119A-5835-449B-B151-51C018DE53B0}"/>
    <dgm:cxn modelId="{51683887-8E5C-4738-9D98-6FF0D05E86EB}" srcId="{93F80F96-25DC-4F30-9826-84B1B1832147}" destId="{E696CD16-4597-486F-9FDF-7C974170BE7A}" srcOrd="0" destOrd="0" parTransId="{0A5A9A92-B161-4A11-8BE3-2F3C60A470B4}" sibTransId="{C60CA3EF-D5F3-4675-B3B2-DCF4965F3943}"/>
    <dgm:cxn modelId="{A8317813-264A-4D76-B731-C25EA6F6E9C4}" type="presOf" srcId="{763040F7-60D2-4677-8076-824FEB1CA553}" destId="{A55BC3EE-1AC9-404C-BB84-E31244EF83A4}" srcOrd="0" destOrd="0" presId="urn:microsoft.com/office/officeart/2005/8/layout/chevron1"/>
    <dgm:cxn modelId="{1C764EAD-C5FA-4A8A-8FC3-BC96E0675F78}" type="presOf" srcId="{6FC31EC0-5EDC-4BDD-BDC3-F2F03A9165CE}" destId="{E9ED1D3A-8223-442C-B07D-CA464E8E1D15}" srcOrd="0" destOrd="0" presId="urn:microsoft.com/office/officeart/2005/8/layout/chevron1"/>
    <dgm:cxn modelId="{5086C3D1-0EFC-47DD-AAB2-F4F55951D7A7}" srcId="{93F80F96-25DC-4F30-9826-84B1B1832147}" destId="{48C36064-080F-4B9F-A154-99A061769FA3}" srcOrd="1" destOrd="0" parTransId="{C5CD7D0B-AB78-45C1-B5C7-BF1361F2E508}" sibTransId="{410C09FB-74B6-4B89-802E-A472A933BB32}"/>
    <dgm:cxn modelId="{A17E7355-056D-41EE-88F6-C63ADEB7E2B2}" srcId="{93F80F96-25DC-4F30-9826-84B1B1832147}" destId="{394B2631-06F0-401A-A692-5294AD9DA2C4}" srcOrd="4" destOrd="0" parTransId="{62CC5AD9-CE82-4B09-A3EB-5960A3558BFA}" sibTransId="{FD83594D-BC53-41FC-A873-9671658E12D0}"/>
    <dgm:cxn modelId="{65B5D50D-A9EA-43FF-9061-02856C7F1ABB}" type="presOf" srcId="{E696CD16-4597-486F-9FDF-7C974170BE7A}" destId="{03B79EC2-EA13-4F24-8C8F-6C0E30078C6D}" srcOrd="0" destOrd="0" presId="urn:microsoft.com/office/officeart/2005/8/layout/chevron1"/>
    <dgm:cxn modelId="{0354A915-FFEE-4D1C-B3D4-3D05AD99C6DD}" type="presOf" srcId="{394B2631-06F0-401A-A692-5294AD9DA2C4}" destId="{02ECB112-54CD-4A87-8F3D-4DB0B313C9D8}" srcOrd="0" destOrd="0" presId="urn:microsoft.com/office/officeart/2005/8/layout/chevron1"/>
    <dgm:cxn modelId="{6B2F8FB2-F9B3-4800-A701-C4CBFD69F543}" type="presOf" srcId="{93F80F96-25DC-4F30-9826-84B1B1832147}" destId="{7FECAC1C-7254-466A-87A6-F28C75F8C68F}" srcOrd="0" destOrd="0" presId="urn:microsoft.com/office/officeart/2005/8/layout/chevron1"/>
    <dgm:cxn modelId="{6D765867-F476-4196-9E5A-ED6BAEB7AE82}" type="presParOf" srcId="{7FECAC1C-7254-466A-87A6-F28C75F8C68F}" destId="{03B79EC2-EA13-4F24-8C8F-6C0E30078C6D}" srcOrd="0" destOrd="0" presId="urn:microsoft.com/office/officeart/2005/8/layout/chevron1"/>
    <dgm:cxn modelId="{832C9D35-399D-4157-9D1F-659E29B49902}" type="presParOf" srcId="{7FECAC1C-7254-466A-87A6-F28C75F8C68F}" destId="{74132DA7-AC08-4494-828F-BDE88B299799}" srcOrd="1" destOrd="0" presId="urn:microsoft.com/office/officeart/2005/8/layout/chevron1"/>
    <dgm:cxn modelId="{4DA40B56-F291-4F72-A24C-73536463FC6A}" type="presParOf" srcId="{7FECAC1C-7254-466A-87A6-F28C75F8C68F}" destId="{88A2AFFA-D7A2-4F71-A2F4-C5C5B31E303D}" srcOrd="2" destOrd="0" presId="urn:microsoft.com/office/officeart/2005/8/layout/chevron1"/>
    <dgm:cxn modelId="{F3C8B81C-638A-41E9-A3CF-B5CE13EBB683}" type="presParOf" srcId="{7FECAC1C-7254-466A-87A6-F28C75F8C68F}" destId="{0669B7EB-655C-43E5-BC12-492DEB5C458B}" srcOrd="3" destOrd="0" presId="urn:microsoft.com/office/officeart/2005/8/layout/chevron1"/>
    <dgm:cxn modelId="{9C8E7956-BF86-4739-94B7-BFDEE9B37012}" type="presParOf" srcId="{7FECAC1C-7254-466A-87A6-F28C75F8C68F}" destId="{E9ED1D3A-8223-442C-B07D-CA464E8E1D15}" srcOrd="4" destOrd="0" presId="urn:microsoft.com/office/officeart/2005/8/layout/chevron1"/>
    <dgm:cxn modelId="{71A119FF-4012-4614-A4E4-9883A901056F}" type="presParOf" srcId="{7FECAC1C-7254-466A-87A6-F28C75F8C68F}" destId="{87FAA8B6-A648-4641-B6E3-D6CA1DEA21B3}" srcOrd="5" destOrd="0" presId="urn:microsoft.com/office/officeart/2005/8/layout/chevron1"/>
    <dgm:cxn modelId="{47F1A1B8-CF59-4D67-9478-4CAB74D79281}" type="presParOf" srcId="{7FECAC1C-7254-466A-87A6-F28C75F8C68F}" destId="{A55BC3EE-1AC9-404C-BB84-E31244EF83A4}" srcOrd="6" destOrd="0" presId="urn:microsoft.com/office/officeart/2005/8/layout/chevron1"/>
    <dgm:cxn modelId="{7760D85E-3500-46B2-8AB5-997DDF65B5BF}" type="presParOf" srcId="{7FECAC1C-7254-466A-87A6-F28C75F8C68F}" destId="{6A3BC468-8CF6-488F-BCEC-420186C97BC0}" srcOrd="7" destOrd="0" presId="urn:microsoft.com/office/officeart/2005/8/layout/chevron1"/>
    <dgm:cxn modelId="{3614B263-35A8-487A-AB6E-07A2C2EB1202}" type="presParOf" srcId="{7FECAC1C-7254-466A-87A6-F28C75F8C68F}" destId="{02ECB112-54CD-4A87-8F3D-4DB0B313C9D8}" srcOrd="8"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A3C2BE-4B3D-4777-967F-746CDF26B01D}" type="doc">
      <dgm:prSet loTypeId="urn:microsoft.com/office/officeart/2005/8/layout/list1" loCatId="list" qsTypeId="urn:microsoft.com/office/officeart/2005/8/quickstyle/3d2" qsCatId="3D" csTypeId="urn:microsoft.com/office/officeart/2005/8/colors/accent1_3" csCatId="accent1" phldr="1"/>
      <dgm:spPr/>
      <dgm:t>
        <a:bodyPr/>
        <a:lstStyle/>
        <a:p>
          <a:endParaRPr lang="fr-FR"/>
        </a:p>
      </dgm:t>
    </dgm:pt>
    <dgm:pt modelId="{D78B0C66-1508-41AE-B109-E90C5E843545}">
      <dgm:prSet phldrT="[Texte]" custT="1"/>
      <dgm:spPr/>
      <dgm:t>
        <a:bodyPr/>
        <a:lstStyle/>
        <a:p>
          <a:r>
            <a:rPr lang="fr-FR" sz="1100" dirty="0" smtClean="0">
              <a:latin typeface="Verdana" pitchFamily="96" charset="0"/>
            </a:rPr>
            <a:t>~4000 entreprises industrielles</a:t>
          </a:r>
          <a:endParaRPr lang="fr-FR" sz="1100" dirty="0"/>
        </a:p>
      </dgm:t>
    </dgm:pt>
    <dgm:pt modelId="{C2491654-B7C4-46F5-9291-A87D971BE23F}" type="parTrans" cxnId="{DDCBC49D-484B-4065-8A86-408904255004}">
      <dgm:prSet/>
      <dgm:spPr/>
      <dgm:t>
        <a:bodyPr/>
        <a:lstStyle/>
        <a:p>
          <a:endParaRPr lang="fr-FR" sz="3200"/>
        </a:p>
      </dgm:t>
    </dgm:pt>
    <dgm:pt modelId="{EAC7A45A-12E3-4F29-866F-1A1B2BB57DF4}" type="sibTrans" cxnId="{DDCBC49D-484B-4065-8A86-408904255004}">
      <dgm:prSet/>
      <dgm:spPr/>
      <dgm:t>
        <a:bodyPr/>
        <a:lstStyle/>
        <a:p>
          <a:endParaRPr lang="fr-FR" sz="3200"/>
        </a:p>
      </dgm:t>
    </dgm:pt>
    <dgm:pt modelId="{62F7C5F1-8843-471D-8C7D-30E27E8024A2}">
      <dgm:prSet phldrT="[Texte]" custT="1"/>
      <dgm:spPr/>
      <dgm:t>
        <a:bodyPr/>
        <a:lstStyle/>
        <a:p>
          <a:r>
            <a:rPr lang="fr-FR" sz="1100" dirty="0" smtClean="0">
              <a:latin typeface="Verdana" pitchFamily="96" charset="0"/>
            </a:rPr>
            <a:t>notamment dans les secteurs de la mécanique, des matériaux, de l’aéronautique, de l’image et de la création, des TIC, des biotechnologies</a:t>
          </a:r>
          <a:endParaRPr lang="fr-FR" sz="1100" dirty="0"/>
        </a:p>
      </dgm:t>
    </dgm:pt>
    <dgm:pt modelId="{AA366945-1120-40D5-BD4B-18BAF3D933C4}" type="parTrans" cxnId="{83F8A10F-52E5-45A4-81F7-27997530207E}">
      <dgm:prSet/>
      <dgm:spPr/>
      <dgm:t>
        <a:bodyPr/>
        <a:lstStyle/>
        <a:p>
          <a:endParaRPr lang="fr-FR" sz="3200"/>
        </a:p>
      </dgm:t>
    </dgm:pt>
    <dgm:pt modelId="{75340D99-6794-487A-8902-951AE574C3EC}" type="sibTrans" cxnId="{83F8A10F-52E5-45A4-81F7-27997530207E}">
      <dgm:prSet/>
      <dgm:spPr/>
      <dgm:t>
        <a:bodyPr/>
        <a:lstStyle/>
        <a:p>
          <a:endParaRPr lang="fr-FR" sz="3200"/>
        </a:p>
      </dgm:t>
    </dgm:pt>
    <dgm:pt modelId="{DFD1ACE4-5ADE-46A4-9954-E7F68F452EE4}">
      <dgm:prSet phldrT="[Texte]" custT="1"/>
      <dgm:spPr/>
      <dgm:t>
        <a:bodyPr/>
        <a:lstStyle/>
        <a:p>
          <a:r>
            <a:rPr lang="fr-FR" sz="1100" dirty="0" smtClean="0">
              <a:latin typeface="Verdana" pitchFamily="96" charset="0"/>
            </a:rPr>
            <a:t>Des centres R&amp;D de grands groupes </a:t>
          </a:r>
          <a:endParaRPr lang="fr-FR" sz="1100" dirty="0"/>
        </a:p>
      </dgm:t>
    </dgm:pt>
    <dgm:pt modelId="{916CD1A0-7A52-491D-808E-BF6B7379A3F6}" type="parTrans" cxnId="{A887BCAC-3503-4923-8760-07B9A7C68B99}">
      <dgm:prSet/>
      <dgm:spPr/>
      <dgm:t>
        <a:bodyPr/>
        <a:lstStyle/>
        <a:p>
          <a:endParaRPr lang="fr-FR" sz="3200"/>
        </a:p>
      </dgm:t>
    </dgm:pt>
    <dgm:pt modelId="{68136179-06CF-4389-A3BB-C5A71386FACE}" type="sibTrans" cxnId="{A887BCAC-3503-4923-8760-07B9A7C68B99}">
      <dgm:prSet/>
      <dgm:spPr/>
      <dgm:t>
        <a:bodyPr/>
        <a:lstStyle/>
        <a:p>
          <a:endParaRPr lang="fr-FR" sz="3200"/>
        </a:p>
      </dgm:t>
    </dgm:pt>
    <dgm:pt modelId="{CD2F6616-5B39-4F38-9FC6-B8D4D2A92976}">
      <dgm:prSet phldrT="[Texte]" custT="1"/>
      <dgm:spPr/>
      <dgm:t>
        <a:bodyPr/>
        <a:lstStyle/>
        <a:p>
          <a:r>
            <a:rPr lang="fr-FR" sz="1100" dirty="0" smtClean="0">
              <a:latin typeface="Verdana" pitchFamily="96" charset="0"/>
            </a:rPr>
            <a:t>GDF Suez, Saint Gobain, Rhodia, </a:t>
          </a:r>
          <a:r>
            <a:rPr lang="fr-FR" sz="1100" dirty="0" err="1" smtClean="0">
              <a:latin typeface="Verdana" pitchFamily="96" charset="0"/>
            </a:rPr>
            <a:t>Valéo</a:t>
          </a:r>
          <a:r>
            <a:rPr lang="fr-FR" sz="1100" dirty="0" smtClean="0">
              <a:latin typeface="Verdana" pitchFamily="96" charset="0"/>
            </a:rPr>
            <a:t>, Bosch, L’Oreal, EADS, …</a:t>
          </a:r>
          <a:endParaRPr lang="fr-FR" sz="1100" dirty="0"/>
        </a:p>
      </dgm:t>
    </dgm:pt>
    <dgm:pt modelId="{AB026E3F-A73A-435F-AA33-27A423914115}" type="parTrans" cxnId="{8D0EA94C-5856-4497-853C-5146706799C6}">
      <dgm:prSet/>
      <dgm:spPr/>
      <dgm:t>
        <a:bodyPr/>
        <a:lstStyle/>
        <a:p>
          <a:endParaRPr lang="fr-FR" sz="3200"/>
        </a:p>
      </dgm:t>
    </dgm:pt>
    <dgm:pt modelId="{0F0FB8BA-87D2-48D7-9FF3-5EE92D95560F}" type="sibTrans" cxnId="{8D0EA94C-5856-4497-853C-5146706799C6}">
      <dgm:prSet/>
      <dgm:spPr/>
      <dgm:t>
        <a:bodyPr/>
        <a:lstStyle/>
        <a:p>
          <a:endParaRPr lang="fr-FR" sz="3200"/>
        </a:p>
      </dgm:t>
    </dgm:pt>
    <dgm:pt modelId="{003B16F1-40EB-4572-9B79-966AE7AB0238}" type="pres">
      <dgm:prSet presAssocID="{3AA3C2BE-4B3D-4777-967F-746CDF26B01D}" presName="linear" presStyleCnt="0">
        <dgm:presLayoutVars>
          <dgm:dir/>
          <dgm:animLvl val="lvl"/>
          <dgm:resizeHandles val="exact"/>
        </dgm:presLayoutVars>
      </dgm:prSet>
      <dgm:spPr/>
      <dgm:t>
        <a:bodyPr/>
        <a:lstStyle/>
        <a:p>
          <a:endParaRPr lang="fr-FR"/>
        </a:p>
      </dgm:t>
    </dgm:pt>
    <dgm:pt modelId="{A83C4EDB-0E3E-4F52-A0AF-029C3BF3D85A}" type="pres">
      <dgm:prSet presAssocID="{D78B0C66-1508-41AE-B109-E90C5E843545}" presName="parentLin" presStyleCnt="0"/>
      <dgm:spPr/>
      <dgm:t>
        <a:bodyPr/>
        <a:lstStyle/>
        <a:p>
          <a:endParaRPr lang="fr-FR"/>
        </a:p>
      </dgm:t>
    </dgm:pt>
    <dgm:pt modelId="{7AE55C10-B2DC-4DD8-988C-CA7460CBEED1}" type="pres">
      <dgm:prSet presAssocID="{D78B0C66-1508-41AE-B109-E90C5E843545}" presName="parentLeftMargin" presStyleLbl="node1" presStyleIdx="0" presStyleCnt="2"/>
      <dgm:spPr/>
      <dgm:t>
        <a:bodyPr/>
        <a:lstStyle/>
        <a:p>
          <a:endParaRPr lang="fr-FR"/>
        </a:p>
      </dgm:t>
    </dgm:pt>
    <dgm:pt modelId="{1172DC2C-9F65-4E98-ACBE-35C02808AC39}" type="pres">
      <dgm:prSet presAssocID="{D78B0C66-1508-41AE-B109-E90C5E843545}" presName="parentText" presStyleLbl="node1" presStyleIdx="0" presStyleCnt="2" custLinFactNeighborX="19403" custLinFactNeighborY="-42896">
        <dgm:presLayoutVars>
          <dgm:chMax val="0"/>
          <dgm:bulletEnabled val="1"/>
        </dgm:presLayoutVars>
      </dgm:prSet>
      <dgm:spPr/>
      <dgm:t>
        <a:bodyPr/>
        <a:lstStyle/>
        <a:p>
          <a:endParaRPr lang="fr-FR"/>
        </a:p>
      </dgm:t>
    </dgm:pt>
    <dgm:pt modelId="{45973666-91C3-4A48-8392-B83D53B10737}" type="pres">
      <dgm:prSet presAssocID="{D78B0C66-1508-41AE-B109-E90C5E843545}" presName="negativeSpace" presStyleCnt="0"/>
      <dgm:spPr/>
      <dgm:t>
        <a:bodyPr/>
        <a:lstStyle/>
        <a:p>
          <a:endParaRPr lang="fr-FR"/>
        </a:p>
      </dgm:t>
    </dgm:pt>
    <dgm:pt modelId="{7B60F3DD-09CF-4B00-9FD5-69C7017D2BE7}" type="pres">
      <dgm:prSet presAssocID="{D78B0C66-1508-41AE-B109-E90C5E843545}" presName="childText" presStyleLbl="conFgAcc1" presStyleIdx="0" presStyleCnt="2" custLinFactNeighborY="-86731">
        <dgm:presLayoutVars>
          <dgm:bulletEnabled val="1"/>
        </dgm:presLayoutVars>
      </dgm:prSet>
      <dgm:spPr/>
      <dgm:t>
        <a:bodyPr/>
        <a:lstStyle/>
        <a:p>
          <a:endParaRPr lang="fr-FR"/>
        </a:p>
      </dgm:t>
    </dgm:pt>
    <dgm:pt modelId="{A7EC76F2-0255-41FB-8C5F-9B00997AF514}" type="pres">
      <dgm:prSet presAssocID="{EAC7A45A-12E3-4F29-866F-1A1B2BB57DF4}" presName="spaceBetweenRectangles" presStyleCnt="0"/>
      <dgm:spPr/>
      <dgm:t>
        <a:bodyPr/>
        <a:lstStyle/>
        <a:p>
          <a:endParaRPr lang="fr-FR"/>
        </a:p>
      </dgm:t>
    </dgm:pt>
    <dgm:pt modelId="{77B4B3B3-0130-48C3-82B8-1A00717EC4FB}" type="pres">
      <dgm:prSet presAssocID="{DFD1ACE4-5ADE-46A4-9954-E7F68F452EE4}" presName="parentLin" presStyleCnt="0"/>
      <dgm:spPr/>
      <dgm:t>
        <a:bodyPr/>
        <a:lstStyle/>
        <a:p>
          <a:endParaRPr lang="fr-FR"/>
        </a:p>
      </dgm:t>
    </dgm:pt>
    <dgm:pt modelId="{10F7450E-903F-4581-A641-9DD6776348E0}" type="pres">
      <dgm:prSet presAssocID="{DFD1ACE4-5ADE-46A4-9954-E7F68F452EE4}" presName="parentLeftMargin" presStyleLbl="node1" presStyleIdx="0" presStyleCnt="2"/>
      <dgm:spPr/>
      <dgm:t>
        <a:bodyPr/>
        <a:lstStyle/>
        <a:p>
          <a:endParaRPr lang="fr-FR"/>
        </a:p>
      </dgm:t>
    </dgm:pt>
    <dgm:pt modelId="{9476C9E8-4DC0-4682-B437-34E1A6F59076}" type="pres">
      <dgm:prSet presAssocID="{DFD1ACE4-5ADE-46A4-9954-E7F68F452EE4}" presName="parentText" presStyleLbl="node1" presStyleIdx="1" presStyleCnt="2" custLinFactNeighborX="19403" custLinFactNeighborY="-35323">
        <dgm:presLayoutVars>
          <dgm:chMax val="0"/>
          <dgm:bulletEnabled val="1"/>
        </dgm:presLayoutVars>
      </dgm:prSet>
      <dgm:spPr/>
      <dgm:t>
        <a:bodyPr/>
        <a:lstStyle/>
        <a:p>
          <a:endParaRPr lang="fr-FR"/>
        </a:p>
      </dgm:t>
    </dgm:pt>
    <dgm:pt modelId="{821CB63E-7CD6-40F6-9E10-78E30B423889}" type="pres">
      <dgm:prSet presAssocID="{DFD1ACE4-5ADE-46A4-9954-E7F68F452EE4}" presName="negativeSpace" presStyleCnt="0"/>
      <dgm:spPr/>
      <dgm:t>
        <a:bodyPr/>
        <a:lstStyle/>
        <a:p>
          <a:endParaRPr lang="fr-FR"/>
        </a:p>
      </dgm:t>
    </dgm:pt>
    <dgm:pt modelId="{466EF391-21B5-4A78-8FAB-2699406E788E}" type="pres">
      <dgm:prSet presAssocID="{DFD1ACE4-5ADE-46A4-9954-E7F68F452EE4}" presName="childText" presStyleLbl="conFgAcc1" presStyleIdx="1" presStyleCnt="2" custLinFactNeighborY="-93616">
        <dgm:presLayoutVars>
          <dgm:bulletEnabled val="1"/>
        </dgm:presLayoutVars>
      </dgm:prSet>
      <dgm:spPr/>
      <dgm:t>
        <a:bodyPr/>
        <a:lstStyle/>
        <a:p>
          <a:endParaRPr lang="fr-FR"/>
        </a:p>
      </dgm:t>
    </dgm:pt>
  </dgm:ptLst>
  <dgm:cxnLst>
    <dgm:cxn modelId="{8D68395F-F30A-480E-BE96-798AA1F19374}" type="presOf" srcId="{3AA3C2BE-4B3D-4777-967F-746CDF26B01D}" destId="{003B16F1-40EB-4572-9B79-966AE7AB0238}" srcOrd="0" destOrd="0" presId="urn:microsoft.com/office/officeart/2005/8/layout/list1"/>
    <dgm:cxn modelId="{8939311C-F48A-4927-A0BD-C7B221B100D3}" type="presOf" srcId="{CD2F6616-5B39-4F38-9FC6-B8D4D2A92976}" destId="{466EF391-21B5-4A78-8FAB-2699406E788E}" srcOrd="0" destOrd="0" presId="urn:microsoft.com/office/officeart/2005/8/layout/list1"/>
    <dgm:cxn modelId="{DDCBC49D-484B-4065-8A86-408904255004}" srcId="{3AA3C2BE-4B3D-4777-967F-746CDF26B01D}" destId="{D78B0C66-1508-41AE-B109-E90C5E843545}" srcOrd="0" destOrd="0" parTransId="{C2491654-B7C4-46F5-9291-A87D971BE23F}" sibTransId="{EAC7A45A-12E3-4F29-866F-1A1B2BB57DF4}"/>
    <dgm:cxn modelId="{48A6E804-8C5A-422C-9D71-35AC678AE3D6}" type="presOf" srcId="{D78B0C66-1508-41AE-B109-E90C5E843545}" destId="{1172DC2C-9F65-4E98-ACBE-35C02808AC39}" srcOrd="1" destOrd="0" presId="urn:microsoft.com/office/officeart/2005/8/layout/list1"/>
    <dgm:cxn modelId="{A887BCAC-3503-4923-8760-07B9A7C68B99}" srcId="{3AA3C2BE-4B3D-4777-967F-746CDF26B01D}" destId="{DFD1ACE4-5ADE-46A4-9954-E7F68F452EE4}" srcOrd="1" destOrd="0" parTransId="{916CD1A0-7A52-491D-808E-BF6B7379A3F6}" sibTransId="{68136179-06CF-4389-A3BB-C5A71386FACE}"/>
    <dgm:cxn modelId="{83F8A10F-52E5-45A4-81F7-27997530207E}" srcId="{D78B0C66-1508-41AE-B109-E90C5E843545}" destId="{62F7C5F1-8843-471D-8C7D-30E27E8024A2}" srcOrd="0" destOrd="0" parTransId="{AA366945-1120-40D5-BD4B-18BAF3D933C4}" sibTransId="{75340D99-6794-487A-8902-951AE574C3EC}"/>
    <dgm:cxn modelId="{E74596E1-43B2-432D-91D9-589B5797F885}" type="presOf" srcId="{DFD1ACE4-5ADE-46A4-9954-E7F68F452EE4}" destId="{10F7450E-903F-4581-A641-9DD6776348E0}" srcOrd="0" destOrd="0" presId="urn:microsoft.com/office/officeart/2005/8/layout/list1"/>
    <dgm:cxn modelId="{073CAF43-D36E-497A-94F2-7017A7FAB66B}" type="presOf" srcId="{DFD1ACE4-5ADE-46A4-9954-E7F68F452EE4}" destId="{9476C9E8-4DC0-4682-B437-34E1A6F59076}" srcOrd="1" destOrd="0" presId="urn:microsoft.com/office/officeart/2005/8/layout/list1"/>
    <dgm:cxn modelId="{1A069830-DD41-4F23-89F0-60CC6BC2231F}" type="presOf" srcId="{62F7C5F1-8843-471D-8C7D-30E27E8024A2}" destId="{7B60F3DD-09CF-4B00-9FD5-69C7017D2BE7}" srcOrd="0" destOrd="0" presId="urn:microsoft.com/office/officeart/2005/8/layout/list1"/>
    <dgm:cxn modelId="{4530E57E-CDF6-4BFF-955A-7BE79914427A}" type="presOf" srcId="{D78B0C66-1508-41AE-B109-E90C5E843545}" destId="{7AE55C10-B2DC-4DD8-988C-CA7460CBEED1}" srcOrd="0" destOrd="0" presId="urn:microsoft.com/office/officeart/2005/8/layout/list1"/>
    <dgm:cxn modelId="{8D0EA94C-5856-4497-853C-5146706799C6}" srcId="{DFD1ACE4-5ADE-46A4-9954-E7F68F452EE4}" destId="{CD2F6616-5B39-4F38-9FC6-B8D4D2A92976}" srcOrd="0" destOrd="0" parTransId="{AB026E3F-A73A-435F-AA33-27A423914115}" sibTransId="{0F0FB8BA-87D2-48D7-9FF3-5EE92D95560F}"/>
    <dgm:cxn modelId="{36FDE47C-824A-44EF-A1FF-1E29BF85FE5A}" type="presParOf" srcId="{003B16F1-40EB-4572-9B79-966AE7AB0238}" destId="{A83C4EDB-0E3E-4F52-A0AF-029C3BF3D85A}" srcOrd="0" destOrd="0" presId="urn:microsoft.com/office/officeart/2005/8/layout/list1"/>
    <dgm:cxn modelId="{E02E4399-6D04-4007-A741-DCBE4CC16E77}" type="presParOf" srcId="{A83C4EDB-0E3E-4F52-A0AF-029C3BF3D85A}" destId="{7AE55C10-B2DC-4DD8-988C-CA7460CBEED1}" srcOrd="0" destOrd="0" presId="urn:microsoft.com/office/officeart/2005/8/layout/list1"/>
    <dgm:cxn modelId="{2054B409-0CC2-44C6-81ED-BF5F5D34D2E7}" type="presParOf" srcId="{A83C4EDB-0E3E-4F52-A0AF-029C3BF3D85A}" destId="{1172DC2C-9F65-4E98-ACBE-35C02808AC39}" srcOrd="1" destOrd="0" presId="urn:microsoft.com/office/officeart/2005/8/layout/list1"/>
    <dgm:cxn modelId="{55E198E9-9DE9-4785-9C6E-0DEDA10450E0}" type="presParOf" srcId="{003B16F1-40EB-4572-9B79-966AE7AB0238}" destId="{45973666-91C3-4A48-8392-B83D53B10737}" srcOrd="1" destOrd="0" presId="urn:microsoft.com/office/officeart/2005/8/layout/list1"/>
    <dgm:cxn modelId="{C5F639E8-FD73-4145-9BC9-B3FE101D065F}" type="presParOf" srcId="{003B16F1-40EB-4572-9B79-966AE7AB0238}" destId="{7B60F3DD-09CF-4B00-9FD5-69C7017D2BE7}" srcOrd="2" destOrd="0" presId="urn:microsoft.com/office/officeart/2005/8/layout/list1"/>
    <dgm:cxn modelId="{A3665D28-4F0E-49E4-9108-6DB290EB8302}" type="presParOf" srcId="{003B16F1-40EB-4572-9B79-966AE7AB0238}" destId="{A7EC76F2-0255-41FB-8C5F-9B00997AF514}" srcOrd="3" destOrd="0" presId="urn:microsoft.com/office/officeart/2005/8/layout/list1"/>
    <dgm:cxn modelId="{4E0784D9-C6B9-4A8F-B7AA-3B61CE422926}" type="presParOf" srcId="{003B16F1-40EB-4572-9B79-966AE7AB0238}" destId="{77B4B3B3-0130-48C3-82B8-1A00717EC4FB}" srcOrd="4" destOrd="0" presId="urn:microsoft.com/office/officeart/2005/8/layout/list1"/>
    <dgm:cxn modelId="{E535971C-2FCC-41F5-B277-3BCA3AA93E5D}" type="presParOf" srcId="{77B4B3B3-0130-48C3-82B8-1A00717EC4FB}" destId="{10F7450E-903F-4581-A641-9DD6776348E0}" srcOrd="0" destOrd="0" presId="urn:microsoft.com/office/officeart/2005/8/layout/list1"/>
    <dgm:cxn modelId="{CA300B69-18FD-40B6-B8F4-CD15015A9DE2}" type="presParOf" srcId="{77B4B3B3-0130-48C3-82B8-1A00717EC4FB}" destId="{9476C9E8-4DC0-4682-B437-34E1A6F59076}" srcOrd="1" destOrd="0" presId="urn:microsoft.com/office/officeart/2005/8/layout/list1"/>
    <dgm:cxn modelId="{6982D2FA-6985-4363-BFC3-F4F76506BE0F}" type="presParOf" srcId="{003B16F1-40EB-4572-9B79-966AE7AB0238}" destId="{821CB63E-7CD6-40F6-9E10-78E30B423889}" srcOrd="5" destOrd="0" presId="urn:microsoft.com/office/officeart/2005/8/layout/list1"/>
    <dgm:cxn modelId="{F643D834-7032-4141-84E7-9A78320B3BFD}" type="presParOf" srcId="{003B16F1-40EB-4572-9B79-966AE7AB0238}" destId="{466EF391-21B5-4A78-8FAB-2699406E788E}" srcOrd="6" destOrd="0" presId="urn:microsoft.com/office/officeart/2005/8/layout/list1"/>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78E75C8-D4BC-4AE9-A7FD-85A7B71A43F8}" type="doc">
      <dgm:prSet loTypeId="urn:microsoft.com/office/officeart/2005/8/layout/bList2#1" loCatId="list" qsTypeId="urn:microsoft.com/office/officeart/2005/8/quickstyle/3d2" qsCatId="3D" csTypeId="urn:microsoft.com/office/officeart/2005/8/colors/accent1_3" csCatId="accent1" phldr="1"/>
      <dgm:spPr/>
      <dgm:t>
        <a:bodyPr/>
        <a:lstStyle/>
        <a:p>
          <a:endParaRPr lang="fr-FR"/>
        </a:p>
      </dgm:t>
    </dgm:pt>
    <dgm:pt modelId="{13BB9D45-0BA7-4462-8A0E-FE44CF4A2A5A}">
      <dgm:prSet phldrT="[Texte]" custT="1"/>
      <dgm:spPr/>
      <dgm:t>
        <a:bodyPr/>
        <a:lstStyle/>
        <a:p>
          <a:r>
            <a:rPr lang="fr-FR" sz="1800" dirty="0" smtClean="0"/>
            <a:t>Astech</a:t>
          </a:r>
          <a:endParaRPr lang="fr-FR" sz="1800" dirty="0"/>
        </a:p>
      </dgm:t>
    </dgm:pt>
    <dgm:pt modelId="{D07EC8FE-8099-4A8C-84CD-D651FBE5D857}" type="parTrans" cxnId="{0231589D-8220-4B3B-9D07-6F1DEB046C66}">
      <dgm:prSet/>
      <dgm:spPr/>
      <dgm:t>
        <a:bodyPr/>
        <a:lstStyle/>
        <a:p>
          <a:endParaRPr lang="fr-FR" sz="1600"/>
        </a:p>
      </dgm:t>
    </dgm:pt>
    <dgm:pt modelId="{0F924E28-A85A-48AF-9C90-5DEA046EDC71}" type="sibTrans" cxnId="{0231589D-8220-4B3B-9D07-6F1DEB046C66}">
      <dgm:prSet/>
      <dgm:spPr/>
      <dgm:t>
        <a:bodyPr/>
        <a:lstStyle/>
        <a:p>
          <a:endParaRPr lang="fr-FR" sz="1600"/>
        </a:p>
      </dgm:t>
    </dgm:pt>
    <dgm:pt modelId="{4726ADA3-BF12-4F2C-8C38-2C52F4F7D01B}">
      <dgm:prSet phldrT="[Texte]" custT="1"/>
      <dgm:spPr/>
      <dgm:t>
        <a:bodyPr/>
        <a:lstStyle/>
        <a:p>
          <a:r>
            <a:rPr lang="fr-FR" sz="1200" dirty="0" smtClean="0"/>
            <a:t>Transport spatial</a:t>
          </a:r>
          <a:endParaRPr lang="fr-FR" sz="1200" dirty="0"/>
        </a:p>
      </dgm:t>
    </dgm:pt>
    <dgm:pt modelId="{1CA606B0-FC45-44B8-9FC9-B387318B606A}" type="parTrans" cxnId="{895E95C5-FC89-4A00-AC48-D6AF78EB602F}">
      <dgm:prSet/>
      <dgm:spPr/>
      <dgm:t>
        <a:bodyPr/>
        <a:lstStyle/>
        <a:p>
          <a:endParaRPr lang="fr-FR" sz="1600"/>
        </a:p>
      </dgm:t>
    </dgm:pt>
    <dgm:pt modelId="{B869B9EA-4BA0-4219-AF98-593E7399AB78}" type="sibTrans" cxnId="{895E95C5-FC89-4A00-AC48-D6AF78EB602F}">
      <dgm:prSet/>
      <dgm:spPr/>
      <dgm:t>
        <a:bodyPr/>
        <a:lstStyle/>
        <a:p>
          <a:endParaRPr lang="fr-FR" sz="1600"/>
        </a:p>
      </dgm:t>
    </dgm:pt>
    <dgm:pt modelId="{A1FB30F5-C582-4564-993F-F6506D66A12C}">
      <dgm:prSet phldrT="[Texte]" custT="1"/>
      <dgm:spPr/>
      <dgm:t>
        <a:bodyPr/>
        <a:lstStyle/>
        <a:p>
          <a:r>
            <a:rPr lang="fr-FR" sz="1800" dirty="0" smtClean="0"/>
            <a:t>Mov’eo</a:t>
          </a:r>
          <a:endParaRPr lang="fr-FR" sz="1800" dirty="0"/>
        </a:p>
      </dgm:t>
    </dgm:pt>
    <dgm:pt modelId="{7C7693DF-0972-4A4E-8D86-7A952985B56D}" type="parTrans" cxnId="{005FB1E7-4D0A-408D-B0E3-E65DB1473A87}">
      <dgm:prSet/>
      <dgm:spPr/>
      <dgm:t>
        <a:bodyPr/>
        <a:lstStyle/>
        <a:p>
          <a:endParaRPr lang="fr-FR" sz="1600"/>
        </a:p>
      </dgm:t>
    </dgm:pt>
    <dgm:pt modelId="{0006F236-DBCD-4504-A9FA-11F3AF39EB76}" type="sibTrans" cxnId="{005FB1E7-4D0A-408D-B0E3-E65DB1473A87}">
      <dgm:prSet/>
      <dgm:spPr/>
      <dgm:t>
        <a:bodyPr/>
        <a:lstStyle/>
        <a:p>
          <a:endParaRPr lang="fr-FR" sz="1600"/>
        </a:p>
      </dgm:t>
    </dgm:pt>
    <dgm:pt modelId="{82586E24-C1DE-4745-9A79-424E8A782853}">
      <dgm:prSet phldrT="[Texte]" custT="1"/>
      <dgm:spPr/>
      <dgm:t>
        <a:bodyPr/>
        <a:lstStyle/>
        <a:p>
          <a:r>
            <a:rPr lang="fr-FR" sz="1200" dirty="0" smtClean="0"/>
            <a:t>Automobile</a:t>
          </a:r>
          <a:endParaRPr lang="fr-FR" sz="1200" dirty="0"/>
        </a:p>
      </dgm:t>
    </dgm:pt>
    <dgm:pt modelId="{BF8EF4AB-FE99-437E-8E99-1E6158382743}" type="parTrans" cxnId="{460C2EEB-AD6B-4AA7-8734-583771CD6EB5}">
      <dgm:prSet/>
      <dgm:spPr/>
      <dgm:t>
        <a:bodyPr/>
        <a:lstStyle/>
        <a:p>
          <a:endParaRPr lang="fr-FR" sz="1600"/>
        </a:p>
      </dgm:t>
    </dgm:pt>
    <dgm:pt modelId="{5FB8BE00-E9EC-4F3C-824D-7D7B1076CA24}" type="sibTrans" cxnId="{460C2EEB-AD6B-4AA7-8734-583771CD6EB5}">
      <dgm:prSet/>
      <dgm:spPr/>
      <dgm:t>
        <a:bodyPr/>
        <a:lstStyle/>
        <a:p>
          <a:endParaRPr lang="fr-FR" sz="1600"/>
        </a:p>
      </dgm:t>
    </dgm:pt>
    <dgm:pt modelId="{58804987-574A-4512-BC3C-F091840D5CE8}">
      <dgm:prSet phldrT="[Texte]" custT="1"/>
      <dgm:spPr/>
      <dgm:t>
        <a:bodyPr/>
        <a:lstStyle/>
        <a:p>
          <a:r>
            <a:rPr lang="fr-FR" sz="1200" dirty="0" smtClean="0"/>
            <a:t>Transport collectif</a:t>
          </a:r>
          <a:endParaRPr lang="fr-FR" sz="1200" dirty="0"/>
        </a:p>
      </dgm:t>
    </dgm:pt>
    <dgm:pt modelId="{3B9CBC4D-2EA1-4E3A-B314-844146DF4AA7}" type="parTrans" cxnId="{7411D741-DF32-4A52-9B79-6F91B55E7B83}">
      <dgm:prSet/>
      <dgm:spPr/>
      <dgm:t>
        <a:bodyPr/>
        <a:lstStyle/>
        <a:p>
          <a:endParaRPr lang="fr-FR" sz="1600"/>
        </a:p>
      </dgm:t>
    </dgm:pt>
    <dgm:pt modelId="{C0361290-EB5D-4586-9AC5-29CD2BCA8B94}" type="sibTrans" cxnId="{7411D741-DF32-4A52-9B79-6F91B55E7B83}">
      <dgm:prSet/>
      <dgm:spPr/>
      <dgm:t>
        <a:bodyPr/>
        <a:lstStyle/>
        <a:p>
          <a:endParaRPr lang="fr-FR" sz="1600"/>
        </a:p>
      </dgm:t>
    </dgm:pt>
    <dgm:pt modelId="{DD8C1471-AC15-49BA-AD55-7664F180F49A}">
      <dgm:prSet phldrT="[Texte]" custT="1"/>
      <dgm:spPr/>
      <dgm:t>
        <a:bodyPr/>
        <a:lstStyle/>
        <a:p>
          <a:r>
            <a:rPr lang="fr-FR" sz="1800" dirty="0" smtClean="0"/>
            <a:t>Cap Digital</a:t>
          </a:r>
          <a:endParaRPr lang="fr-FR" sz="1800" dirty="0"/>
        </a:p>
      </dgm:t>
    </dgm:pt>
    <dgm:pt modelId="{732E9BEE-7C96-4098-97C7-FB1EA857D1D9}" type="parTrans" cxnId="{A6613C82-C247-44F5-8AD8-909919F8C4BA}">
      <dgm:prSet/>
      <dgm:spPr/>
      <dgm:t>
        <a:bodyPr/>
        <a:lstStyle/>
        <a:p>
          <a:endParaRPr lang="fr-FR" sz="1600"/>
        </a:p>
      </dgm:t>
    </dgm:pt>
    <dgm:pt modelId="{C49A7D12-2372-45E9-8902-1F401EF3C426}" type="sibTrans" cxnId="{A6613C82-C247-44F5-8AD8-909919F8C4BA}">
      <dgm:prSet/>
      <dgm:spPr/>
      <dgm:t>
        <a:bodyPr/>
        <a:lstStyle/>
        <a:p>
          <a:endParaRPr lang="fr-FR" sz="1600"/>
        </a:p>
      </dgm:t>
    </dgm:pt>
    <dgm:pt modelId="{909E68FE-35EF-4B3B-8EB7-011F5C7E49F5}">
      <dgm:prSet phldrT="[Texte]" custT="1"/>
      <dgm:spPr/>
      <dgm:t>
        <a:bodyPr/>
        <a:lstStyle/>
        <a:p>
          <a:r>
            <a:rPr lang="fr-FR" sz="1200" dirty="0" smtClean="0"/>
            <a:t>TIC</a:t>
          </a:r>
          <a:endParaRPr lang="fr-FR" sz="1200" dirty="0"/>
        </a:p>
      </dgm:t>
    </dgm:pt>
    <dgm:pt modelId="{D7CBCD25-ED40-42F4-A58F-58BF16AC6C7F}" type="parTrans" cxnId="{46B6B9B4-393D-4764-B2F3-A27145947F15}">
      <dgm:prSet/>
      <dgm:spPr/>
      <dgm:t>
        <a:bodyPr/>
        <a:lstStyle/>
        <a:p>
          <a:endParaRPr lang="fr-FR" sz="1600"/>
        </a:p>
      </dgm:t>
    </dgm:pt>
    <dgm:pt modelId="{782FCA06-0E02-4BC8-B1C9-74F255570340}" type="sibTrans" cxnId="{46B6B9B4-393D-4764-B2F3-A27145947F15}">
      <dgm:prSet/>
      <dgm:spPr/>
      <dgm:t>
        <a:bodyPr/>
        <a:lstStyle/>
        <a:p>
          <a:endParaRPr lang="fr-FR" sz="1600"/>
        </a:p>
      </dgm:t>
    </dgm:pt>
    <dgm:pt modelId="{349E8170-B61C-4337-BB4D-6DC4BA24F59C}">
      <dgm:prSet phldrT="[Texte]" custT="1"/>
      <dgm:spPr/>
      <dgm:t>
        <a:bodyPr/>
        <a:lstStyle/>
        <a:p>
          <a:r>
            <a:rPr lang="fr-FR" sz="1200" dirty="0" smtClean="0"/>
            <a:t>Technologie des contenus numériques</a:t>
          </a:r>
          <a:endParaRPr lang="fr-FR" sz="1200" dirty="0"/>
        </a:p>
      </dgm:t>
    </dgm:pt>
    <dgm:pt modelId="{5C3DAA58-3462-4732-AF2B-BD51EC4B339F}" type="parTrans" cxnId="{C87C349E-4C4C-4544-8E23-E3721A7EC72D}">
      <dgm:prSet/>
      <dgm:spPr/>
      <dgm:t>
        <a:bodyPr/>
        <a:lstStyle/>
        <a:p>
          <a:endParaRPr lang="fr-FR" sz="1600"/>
        </a:p>
      </dgm:t>
    </dgm:pt>
    <dgm:pt modelId="{26C1084F-C608-4097-960E-1CE65C13F880}" type="sibTrans" cxnId="{C87C349E-4C4C-4544-8E23-E3721A7EC72D}">
      <dgm:prSet/>
      <dgm:spPr/>
      <dgm:t>
        <a:bodyPr/>
        <a:lstStyle/>
        <a:p>
          <a:endParaRPr lang="fr-FR" sz="1600"/>
        </a:p>
      </dgm:t>
    </dgm:pt>
    <dgm:pt modelId="{0227DEEB-BEEE-4020-A679-7A59DA8A286E}">
      <dgm:prSet phldrT="[Texte]" custT="1"/>
      <dgm:spPr/>
      <dgm:t>
        <a:bodyPr/>
        <a:lstStyle/>
        <a:p>
          <a:r>
            <a:rPr lang="fr-FR" sz="1200" dirty="0" smtClean="0"/>
            <a:t>Motorisation</a:t>
          </a:r>
          <a:endParaRPr lang="fr-FR" sz="1200" dirty="0"/>
        </a:p>
      </dgm:t>
    </dgm:pt>
    <dgm:pt modelId="{52D49755-2D37-464E-A744-BC9E41A88079}" type="sibTrans" cxnId="{9E7A0DCC-A6CD-436B-B8BD-C2576F319716}">
      <dgm:prSet/>
      <dgm:spPr/>
      <dgm:t>
        <a:bodyPr/>
        <a:lstStyle/>
        <a:p>
          <a:endParaRPr lang="fr-FR" sz="1600"/>
        </a:p>
      </dgm:t>
    </dgm:pt>
    <dgm:pt modelId="{A0C520B9-FE4E-49F4-A0B4-4144598C885D}" type="parTrans" cxnId="{9E7A0DCC-A6CD-436B-B8BD-C2576F319716}">
      <dgm:prSet/>
      <dgm:spPr/>
      <dgm:t>
        <a:bodyPr/>
        <a:lstStyle/>
        <a:p>
          <a:endParaRPr lang="fr-FR" sz="1600"/>
        </a:p>
      </dgm:t>
    </dgm:pt>
    <dgm:pt modelId="{0DCEB2F8-E49E-4E91-A144-0A177148A7AD}">
      <dgm:prSet phldrT="[Texte]" custT="1"/>
      <dgm:spPr/>
      <dgm:t>
        <a:bodyPr/>
        <a:lstStyle/>
        <a:p>
          <a:r>
            <a:rPr lang="fr-FR" sz="1200" dirty="0" smtClean="0"/>
            <a:t>Aviation d’affaires</a:t>
          </a:r>
          <a:endParaRPr lang="fr-FR" sz="1200" dirty="0"/>
        </a:p>
      </dgm:t>
    </dgm:pt>
    <dgm:pt modelId="{28246C0C-93A1-4969-B7CA-0DAFE4BA2B03}" type="parTrans" cxnId="{1C00A302-0112-480E-8110-C1ADB2C279AD}">
      <dgm:prSet/>
      <dgm:spPr/>
      <dgm:t>
        <a:bodyPr/>
        <a:lstStyle/>
        <a:p>
          <a:endParaRPr lang="fr-FR" sz="1600"/>
        </a:p>
      </dgm:t>
    </dgm:pt>
    <dgm:pt modelId="{641D394E-BD02-431F-A3AB-E2627EEC3C43}" type="sibTrans" cxnId="{1C00A302-0112-480E-8110-C1ADB2C279AD}">
      <dgm:prSet/>
      <dgm:spPr/>
      <dgm:t>
        <a:bodyPr/>
        <a:lstStyle/>
        <a:p>
          <a:endParaRPr lang="fr-FR" sz="1600"/>
        </a:p>
      </dgm:t>
    </dgm:pt>
    <dgm:pt modelId="{08A63661-BD1C-48A5-ACA4-B86C2A93FD19}">
      <dgm:prSet phldrT="[Texte]" custT="1"/>
      <dgm:spPr/>
      <dgm:t>
        <a:bodyPr/>
        <a:lstStyle/>
        <a:p>
          <a:r>
            <a:rPr lang="fr-FR" sz="1600" dirty="0" err="1" smtClean="0"/>
            <a:t>Medicen</a:t>
          </a:r>
          <a:endParaRPr lang="fr-FR" sz="1600" dirty="0"/>
        </a:p>
      </dgm:t>
    </dgm:pt>
    <dgm:pt modelId="{827077FC-832A-49AB-A0CD-972B30615F87}" type="parTrans" cxnId="{648F9F9D-4B5A-4B38-B74F-EB144FD5E051}">
      <dgm:prSet/>
      <dgm:spPr/>
      <dgm:t>
        <a:bodyPr/>
        <a:lstStyle/>
        <a:p>
          <a:endParaRPr lang="fr-FR"/>
        </a:p>
      </dgm:t>
    </dgm:pt>
    <dgm:pt modelId="{1724DD25-BC68-4422-B855-E594A6FE83C7}" type="sibTrans" cxnId="{648F9F9D-4B5A-4B38-B74F-EB144FD5E051}">
      <dgm:prSet/>
      <dgm:spPr/>
      <dgm:t>
        <a:bodyPr/>
        <a:lstStyle/>
        <a:p>
          <a:endParaRPr lang="fr-FR"/>
        </a:p>
      </dgm:t>
    </dgm:pt>
    <dgm:pt modelId="{2923DE69-96EB-4F97-B543-DFF29F00152F}">
      <dgm:prSet phldrT="[Texte]" custT="1"/>
      <dgm:spPr/>
      <dgm:t>
        <a:bodyPr/>
        <a:lstStyle/>
        <a:p>
          <a:r>
            <a:rPr lang="fr-FR" sz="1200" dirty="0" smtClean="0"/>
            <a:t>Biotechnologies</a:t>
          </a:r>
          <a:endParaRPr lang="fr-FR" sz="1200" dirty="0"/>
        </a:p>
      </dgm:t>
    </dgm:pt>
    <dgm:pt modelId="{DF4CB8AF-9D8E-403B-9885-98458515441F}" type="parTrans" cxnId="{5F4001FC-270E-4DE2-8025-304FA01CC98C}">
      <dgm:prSet/>
      <dgm:spPr/>
      <dgm:t>
        <a:bodyPr/>
        <a:lstStyle/>
        <a:p>
          <a:endParaRPr lang="fr-FR"/>
        </a:p>
      </dgm:t>
    </dgm:pt>
    <dgm:pt modelId="{E991F81B-9EA3-4335-BFFA-C14EF5F83694}" type="sibTrans" cxnId="{5F4001FC-270E-4DE2-8025-304FA01CC98C}">
      <dgm:prSet/>
      <dgm:spPr/>
      <dgm:t>
        <a:bodyPr/>
        <a:lstStyle/>
        <a:p>
          <a:endParaRPr lang="fr-FR"/>
        </a:p>
      </dgm:t>
    </dgm:pt>
    <dgm:pt modelId="{523C16EC-D5EE-44A3-8797-5C2A583F1527}">
      <dgm:prSet phldrT="[Texte]" custT="1"/>
      <dgm:spPr/>
      <dgm:t>
        <a:bodyPr/>
        <a:lstStyle/>
        <a:p>
          <a:r>
            <a:rPr lang="fr-FR" sz="1200" dirty="0" smtClean="0"/>
            <a:t>Santé</a:t>
          </a:r>
          <a:endParaRPr lang="fr-FR" sz="1200" dirty="0"/>
        </a:p>
      </dgm:t>
    </dgm:pt>
    <dgm:pt modelId="{604B2D54-2DA9-40B2-974C-3EB4629F63E3}" type="parTrans" cxnId="{F38BEC89-9670-4D1D-B1EA-A2B18CE05F51}">
      <dgm:prSet/>
      <dgm:spPr/>
      <dgm:t>
        <a:bodyPr/>
        <a:lstStyle/>
        <a:p>
          <a:endParaRPr lang="fr-FR"/>
        </a:p>
      </dgm:t>
    </dgm:pt>
    <dgm:pt modelId="{C23AACCB-A3C5-437A-9FCD-671D3D9BBA99}" type="sibTrans" cxnId="{F38BEC89-9670-4D1D-B1EA-A2B18CE05F51}">
      <dgm:prSet/>
      <dgm:spPr/>
      <dgm:t>
        <a:bodyPr/>
        <a:lstStyle/>
        <a:p>
          <a:endParaRPr lang="fr-FR"/>
        </a:p>
      </dgm:t>
    </dgm:pt>
    <dgm:pt modelId="{372956E9-5C0C-4864-A85C-98BEF90F9014}">
      <dgm:prSet phldrT="[Texte]" custT="1"/>
      <dgm:spPr/>
      <dgm:t>
        <a:bodyPr/>
        <a:lstStyle/>
        <a:p>
          <a:r>
            <a:rPr lang="fr-FR" sz="1200" dirty="0" smtClean="0"/>
            <a:t>Pôle Mécatronique</a:t>
          </a:r>
          <a:endParaRPr lang="fr-FR" sz="1200" dirty="0"/>
        </a:p>
      </dgm:t>
    </dgm:pt>
    <dgm:pt modelId="{4EBE981A-1676-42A2-A6B4-912F4D658C7C}" type="parTrans" cxnId="{8F074024-0A92-4220-8FC0-21507B8943E4}">
      <dgm:prSet/>
      <dgm:spPr/>
      <dgm:t>
        <a:bodyPr/>
        <a:lstStyle/>
        <a:p>
          <a:endParaRPr lang="fr-FR"/>
        </a:p>
      </dgm:t>
    </dgm:pt>
    <dgm:pt modelId="{6BF0A8E3-7E8C-4131-83E6-65DF455E566D}" type="sibTrans" cxnId="{8F074024-0A92-4220-8FC0-21507B8943E4}">
      <dgm:prSet/>
      <dgm:spPr/>
      <dgm:t>
        <a:bodyPr/>
        <a:lstStyle/>
        <a:p>
          <a:endParaRPr lang="fr-FR"/>
        </a:p>
      </dgm:t>
    </dgm:pt>
    <dgm:pt modelId="{8BFD54AB-6417-422D-894E-FCBB8D6D3170}">
      <dgm:prSet custT="1"/>
      <dgm:spPr/>
      <dgm:t>
        <a:bodyPr/>
        <a:lstStyle/>
        <a:p>
          <a:r>
            <a:rPr lang="fr-FR" sz="1200" dirty="0" smtClean="0"/>
            <a:t>Domotique</a:t>
          </a:r>
          <a:endParaRPr lang="fr-FR" sz="1200" dirty="0"/>
        </a:p>
      </dgm:t>
    </dgm:pt>
    <dgm:pt modelId="{DBD2048B-6B5F-475F-9D61-BCB94720A2B5}" type="parTrans" cxnId="{D41C91E7-04ED-4530-B192-EA11BDFCE5AF}">
      <dgm:prSet/>
      <dgm:spPr/>
      <dgm:t>
        <a:bodyPr/>
        <a:lstStyle/>
        <a:p>
          <a:endParaRPr lang="fr-FR"/>
        </a:p>
      </dgm:t>
    </dgm:pt>
    <dgm:pt modelId="{F7566134-5F48-4A56-8A27-E4138B3781DA}" type="sibTrans" cxnId="{D41C91E7-04ED-4530-B192-EA11BDFCE5AF}">
      <dgm:prSet/>
      <dgm:spPr/>
      <dgm:t>
        <a:bodyPr/>
        <a:lstStyle/>
        <a:p>
          <a:endParaRPr lang="fr-FR"/>
        </a:p>
      </dgm:t>
    </dgm:pt>
    <dgm:pt modelId="{6391BAB0-9FE9-4BD2-8076-F378FED7831F}">
      <dgm:prSet custT="1"/>
      <dgm:spPr/>
      <dgm:t>
        <a:bodyPr/>
        <a:lstStyle/>
        <a:p>
          <a:r>
            <a:rPr lang="fr-FR" sz="1200" dirty="0" smtClean="0"/>
            <a:t>Robotique</a:t>
          </a:r>
          <a:endParaRPr lang="fr-FR" sz="1200" dirty="0"/>
        </a:p>
      </dgm:t>
    </dgm:pt>
    <dgm:pt modelId="{EC9FFD3A-7576-4807-86D5-6EBF8C711044}" type="parTrans" cxnId="{15FD377C-90B2-4705-8D23-2E10A0F62344}">
      <dgm:prSet/>
      <dgm:spPr/>
      <dgm:t>
        <a:bodyPr/>
        <a:lstStyle/>
        <a:p>
          <a:endParaRPr lang="fr-FR"/>
        </a:p>
      </dgm:t>
    </dgm:pt>
    <dgm:pt modelId="{2EA3E683-EF9A-4B8A-AC35-A4C54CDC3EFB}" type="sibTrans" cxnId="{15FD377C-90B2-4705-8D23-2E10A0F62344}">
      <dgm:prSet/>
      <dgm:spPr/>
      <dgm:t>
        <a:bodyPr/>
        <a:lstStyle/>
        <a:p>
          <a:endParaRPr lang="fr-FR"/>
        </a:p>
      </dgm:t>
    </dgm:pt>
    <dgm:pt modelId="{AF8C0365-EB29-4976-9998-71F7719D5B18}" type="pres">
      <dgm:prSet presAssocID="{F78E75C8-D4BC-4AE9-A7FD-85A7B71A43F8}" presName="diagram" presStyleCnt="0">
        <dgm:presLayoutVars>
          <dgm:dir/>
          <dgm:animLvl val="lvl"/>
          <dgm:resizeHandles val="exact"/>
        </dgm:presLayoutVars>
      </dgm:prSet>
      <dgm:spPr/>
      <dgm:t>
        <a:bodyPr/>
        <a:lstStyle/>
        <a:p>
          <a:endParaRPr lang="fr-FR"/>
        </a:p>
      </dgm:t>
    </dgm:pt>
    <dgm:pt modelId="{C970C7DF-C3AE-48B7-B6D3-C2D52E0E5CE9}" type="pres">
      <dgm:prSet presAssocID="{13BB9D45-0BA7-4462-8A0E-FE44CF4A2A5A}" presName="compNode" presStyleCnt="0"/>
      <dgm:spPr/>
      <dgm:t>
        <a:bodyPr/>
        <a:lstStyle/>
        <a:p>
          <a:endParaRPr lang="fr-FR"/>
        </a:p>
      </dgm:t>
    </dgm:pt>
    <dgm:pt modelId="{8C169049-77F8-4469-B9B5-78B67316A408}" type="pres">
      <dgm:prSet presAssocID="{13BB9D45-0BA7-4462-8A0E-FE44CF4A2A5A}" presName="childRect" presStyleLbl="bgAcc1" presStyleIdx="0" presStyleCnt="5" custScaleX="96763" custScaleY="73003" custLinFactNeighborX="-313" custLinFactNeighborY="-24569">
        <dgm:presLayoutVars>
          <dgm:bulletEnabled val="1"/>
        </dgm:presLayoutVars>
      </dgm:prSet>
      <dgm:spPr/>
      <dgm:t>
        <a:bodyPr/>
        <a:lstStyle/>
        <a:p>
          <a:endParaRPr lang="fr-FR"/>
        </a:p>
      </dgm:t>
    </dgm:pt>
    <dgm:pt modelId="{DBE82B12-4BC1-4CF8-B197-48C0F52EDE85}" type="pres">
      <dgm:prSet presAssocID="{13BB9D45-0BA7-4462-8A0E-FE44CF4A2A5A}" presName="parentText" presStyleLbl="node1" presStyleIdx="0" presStyleCnt="0">
        <dgm:presLayoutVars>
          <dgm:chMax val="0"/>
          <dgm:bulletEnabled val="1"/>
        </dgm:presLayoutVars>
      </dgm:prSet>
      <dgm:spPr/>
      <dgm:t>
        <a:bodyPr/>
        <a:lstStyle/>
        <a:p>
          <a:endParaRPr lang="fr-FR"/>
        </a:p>
      </dgm:t>
    </dgm:pt>
    <dgm:pt modelId="{4742D1D2-2973-4DC4-A080-E5948BEDCEA9}" type="pres">
      <dgm:prSet presAssocID="{13BB9D45-0BA7-4462-8A0E-FE44CF4A2A5A}" presName="parentRect" presStyleLbl="alignNode1" presStyleIdx="0" presStyleCnt="5" custLinFactNeighborX="-313" custLinFactNeighborY="-81338"/>
      <dgm:spPr/>
      <dgm:t>
        <a:bodyPr/>
        <a:lstStyle/>
        <a:p>
          <a:endParaRPr lang="fr-FR"/>
        </a:p>
      </dgm:t>
    </dgm:pt>
    <dgm:pt modelId="{D6C9AE32-90B7-403A-93DE-8C2FDA67F577}" type="pres">
      <dgm:prSet presAssocID="{13BB9D45-0BA7-4462-8A0E-FE44CF4A2A5A}" presName="adorn" presStyleLbl="fgAccFollowNode1" presStyleIdx="0" presStyleCnt="5" custLinFactNeighborX="-5662" custLinFactNeighborY="-78691"/>
      <dgm:spPr>
        <a:blipFill rotWithShape="0">
          <a:blip xmlns:r="http://schemas.openxmlformats.org/officeDocument/2006/relationships" r:embed="rId1"/>
          <a:stretch>
            <a:fillRect/>
          </a:stretch>
        </a:blipFill>
      </dgm:spPr>
      <dgm:t>
        <a:bodyPr/>
        <a:lstStyle/>
        <a:p>
          <a:endParaRPr lang="fr-FR"/>
        </a:p>
      </dgm:t>
    </dgm:pt>
    <dgm:pt modelId="{CD8CEAAD-9BDB-4C87-9F67-7432EE31F6F6}" type="pres">
      <dgm:prSet presAssocID="{0F924E28-A85A-48AF-9C90-5DEA046EDC71}" presName="sibTrans" presStyleLbl="sibTrans2D1" presStyleIdx="0" presStyleCnt="0"/>
      <dgm:spPr/>
      <dgm:t>
        <a:bodyPr/>
        <a:lstStyle/>
        <a:p>
          <a:endParaRPr lang="fr-FR"/>
        </a:p>
      </dgm:t>
    </dgm:pt>
    <dgm:pt modelId="{97574EFE-F05D-43B3-96D0-1F0086D85CEE}" type="pres">
      <dgm:prSet presAssocID="{A1FB30F5-C582-4564-993F-F6506D66A12C}" presName="compNode" presStyleCnt="0"/>
      <dgm:spPr/>
      <dgm:t>
        <a:bodyPr/>
        <a:lstStyle/>
        <a:p>
          <a:endParaRPr lang="fr-FR"/>
        </a:p>
      </dgm:t>
    </dgm:pt>
    <dgm:pt modelId="{DF5B2392-5D9F-437A-A30F-F2DAE8023D03}" type="pres">
      <dgm:prSet presAssocID="{A1FB30F5-C582-4564-993F-F6506D66A12C}" presName="childRect" presStyleLbl="bgAcc1" presStyleIdx="1" presStyleCnt="5" custScaleY="80584" custLinFactNeighborX="1398" custLinFactNeighborY="-25753">
        <dgm:presLayoutVars>
          <dgm:bulletEnabled val="1"/>
        </dgm:presLayoutVars>
      </dgm:prSet>
      <dgm:spPr/>
      <dgm:t>
        <a:bodyPr/>
        <a:lstStyle/>
        <a:p>
          <a:endParaRPr lang="fr-FR"/>
        </a:p>
      </dgm:t>
    </dgm:pt>
    <dgm:pt modelId="{F4623431-5AB9-4936-9215-ED14BF83962A}" type="pres">
      <dgm:prSet presAssocID="{A1FB30F5-C582-4564-993F-F6506D66A12C}" presName="parentText" presStyleLbl="node1" presStyleIdx="0" presStyleCnt="0">
        <dgm:presLayoutVars>
          <dgm:chMax val="0"/>
          <dgm:bulletEnabled val="1"/>
        </dgm:presLayoutVars>
      </dgm:prSet>
      <dgm:spPr/>
      <dgm:t>
        <a:bodyPr/>
        <a:lstStyle/>
        <a:p>
          <a:endParaRPr lang="fr-FR"/>
        </a:p>
      </dgm:t>
    </dgm:pt>
    <dgm:pt modelId="{C5C445D9-DD8F-4AF6-B78F-45ACCB3A986F}" type="pres">
      <dgm:prSet presAssocID="{A1FB30F5-C582-4564-993F-F6506D66A12C}" presName="parentRect" presStyleLbl="alignNode1" presStyleIdx="1" presStyleCnt="5" custLinFactNeighborX="626" custLinFactNeighborY="-66303"/>
      <dgm:spPr/>
      <dgm:t>
        <a:bodyPr/>
        <a:lstStyle/>
        <a:p>
          <a:endParaRPr lang="fr-FR"/>
        </a:p>
      </dgm:t>
    </dgm:pt>
    <dgm:pt modelId="{F01E1EC3-2CCB-4412-9473-9137531E5451}" type="pres">
      <dgm:prSet presAssocID="{A1FB30F5-C582-4564-993F-F6506D66A12C}" presName="adorn" presStyleLbl="fgAccFollowNode1" presStyleIdx="1" presStyleCnt="5" custLinFactNeighborX="-10730" custLinFactNeighborY="-60086"/>
      <dgm:spPr>
        <a:blipFill rotWithShape="0">
          <a:blip xmlns:r="http://schemas.openxmlformats.org/officeDocument/2006/relationships" r:embed="rId2"/>
          <a:stretch>
            <a:fillRect/>
          </a:stretch>
        </a:blipFill>
      </dgm:spPr>
      <dgm:t>
        <a:bodyPr/>
        <a:lstStyle/>
        <a:p>
          <a:endParaRPr lang="fr-FR"/>
        </a:p>
      </dgm:t>
    </dgm:pt>
    <dgm:pt modelId="{FA2F3114-0BE0-4631-8895-BAFE31C44C63}" type="pres">
      <dgm:prSet presAssocID="{0006F236-DBCD-4504-A9FA-11F3AF39EB76}" presName="sibTrans" presStyleLbl="sibTrans2D1" presStyleIdx="0" presStyleCnt="0"/>
      <dgm:spPr/>
      <dgm:t>
        <a:bodyPr/>
        <a:lstStyle/>
        <a:p>
          <a:endParaRPr lang="fr-FR"/>
        </a:p>
      </dgm:t>
    </dgm:pt>
    <dgm:pt modelId="{451310C5-568C-4D45-9B3C-06D560A541BD}" type="pres">
      <dgm:prSet presAssocID="{DD8C1471-AC15-49BA-AD55-7664F180F49A}" presName="compNode" presStyleCnt="0"/>
      <dgm:spPr/>
      <dgm:t>
        <a:bodyPr/>
        <a:lstStyle/>
        <a:p>
          <a:endParaRPr lang="fr-FR"/>
        </a:p>
      </dgm:t>
    </dgm:pt>
    <dgm:pt modelId="{289658B0-8A10-4F86-956A-62DADDFA954C}" type="pres">
      <dgm:prSet presAssocID="{DD8C1471-AC15-49BA-AD55-7664F180F49A}" presName="childRect" presStyleLbl="bgAcc1" presStyleIdx="2" presStyleCnt="5" custScaleX="93925" custScaleY="68530" custLinFactNeighborX="40" custLinFactNeighborY="-26096">
        <dgm:presLayoutVars>
          <dgm:bulletEnabled val="1"/>
        </dgm:presLayoutVars>
      </dgm:prSet>
      <dgm:spPr/>
      <dgm:t>
        <a:bodyPr/>
        <a:lstStyle/>
        <a:p>
          <a:endParaRPr lang="fr-FR"/>
        </a:p>
      </dgm:t>
    </dgm:pt>
    <dgm:pt modelId="{8606383F-1916-4968-BDA4-33A8003522AC}" type="pres">
      <dgm:prSet presAssocID="{DD8C1471-AC15-49BA-AD55-7664F180F49A}" presName="parentText" presStyleLbl="node1" presStyleIdx="0" presStyleCnt="0">
        <dgm:presLayoutVars>
          <dgm:chMax val="0"/>
          <dgm:bulletEnabled val="1"/>
        </dgm:presLayoutVars>
      </dgm:prSet>
      <dgm:spPr/>
      <dgm:t>
        <a:bodyPr/>
        <a:lstStyle/>
        <a:p>
          <a:endParaRPr lang="fr-FR"/>
        </a:p>
      </dgm:t>
    </dgm:pt>
    <dgm:pt modelId="{FCF86FCF-FAD8-41C6-A535-25B5661B9C14}" type="pres">
      <dgm:prSet presAssocID="{DD8C1471-AC15-49BA-AD55-7664F180F49A}" presName="parentRect" presStyleLbl="alignNode1" presStyleIdx="2" presStyleCnt="5" custLinFactNeighborX="1878" custLinFactNeighborY="-66303"/>
      <dgm:spPr/>
      <dgm:t>
        <a:bodyPr/>
        <a:lstStyle/>
        <a:p>
          <a:endParaRPr lang="fr-FR"/>
        </a:p>
      </dgm:t>
    </dgm:pt>
    <dgm:pt modelId="{9D277B64-928B-43A9-AD6B-6E2811B9BA77}" type="pres">
      <dgm:prSet presAssocID="{DD8C1471-AC15-49BA-AD55-7664F180F49A}" presName="adorn" presStyleLbl="fgAccFollowNode1" presStyleIdx="2" presStyleCnt="5" custLinFactNeighborX="3770" custLinFactNeighborY="-51864"/>
      <dgm:spPr>
        <a:blipFill rotWithShape="0">
          <a:blip xmlns:r="http://schemas.openxmlformats.org/officeDocument/2006/relationships" r:embed="rId3"/>
          <a:stretch>
            <a:fillRect/>
          </a:stretch>
        </a:blipFill>
      </dgm:spPr>
      <dgm:t>
        <a:bodyPr/>
        <a:lstStyle/>
        <a:p>
          <a:endParaRPr lang="fr-FR"/>
        </a:p>
      </dgm:t>
    </dgm:pt>
    <dgm:pt modelId="{5F7E7467-1BCF-44A3-89A6-65129A4BCD15}" type="pres">
      <dgm:prSet presAssocID="{C49A7D12-2372-45E9-8902-1F401EF3C426}" presName="sibTrans" presStyleLbl="sibTrans2D1" presStyleIdx="0" presStyleCnt="0"/>
      <dgm:spPr/>
      <dgm:t>
        <a:bodyPr/>
        <a:lstStyle/>
        <a:p>
          <a:endParaRPr lang="fr-FR"/>
        </a:p>
      </dgm:t>
    </dgm:pt>
    <dgm:pt modelId="{C49CD567-82E8-4B6A-A1D1-12DF8978BD61}" type="pres">
      <dgm:prSet presAssocID="{08A63661-BD1C-48A5-ACA4-B86C2A93FD19}" presName="compNode" presStyleCnt="0"/>
      <dgm:spPr/>
    </dgm:pt>
    <dgm:pt modelId="{E6189F57-345D-4980-8685-1AA01E39D3EF}" type="pres">
      <dgm:prSet presAssocID="{08A63661-BD1C-48A5-ACA4-B86C2A93FD19}" presName="childRect" presStyleLbl="bgAcc1" presStyleIdx="3" presStyleCnt="5" custScaleY="70486" custLinFactNeighborX="-2033" custLinFactNeighborY="-26578">
        <dgm:presLayoutVars>
          <dgm:bulletEnabled val="1"/>
        </dgm:presLayoutVars>
      </dgm:prSet>
      <dgm:spPr/>
      <dgm:t>
        <a:bodyPr/>
        <a:lstStyle/>
        <a:p>
          <a:endParaRPr lang="fr-FR"/>
        </a:p>
      </dgm:t>
    </dgm:pt>
    <dgm:pt modelId="{6859A285-BE2A-40AF-91F3-3A933714FAFB}" type="pres">
      <dgm:prSet presAssocID="{08A63661-BD1C-48A5-ACA4-B86C2A93FD19}" presName="parentText" presStyleLbl="node1" presStyleIdx="0" presStyleCnt="0">
        <dgm:presLayoutVars>
          <dgm:chMax val="0"/>
          <dgm:bulletEnabled val="1"/>
        </dgm:presLayoutVars>
      </dgm:prSet>
      <dgm:spPr/>
      <dgm:t>
        <a:bodyPr/>
        <a:lstStyle/>
        <a:p>
          <a:endParaRPr lang="fr-FR"/>
        </a:p>
      </dgm:t>
    </dgm:pt>
    <dgm:pt modelId="{34B8A0BA-A61A-4F98-B401-0DE79393708B}" type="pres">
      <dgm:prSet presAssocID="{08A63661-BD1C-48A5-ACA4-B86C2A93FD19}" presName="parentRect" presStyleLbl="alignNode1" presStyleIdx="3" presStyleCnt="5" custLinFactNeighborX="-2504" custLinFactNeighborY="-79184"/>
      <dgm:spPr/>
      <dgm:t>
        <a:bodyPr/>
        <a:lstStyle/>
        <a:p>
          <a:endParaRPr lang="fr-FR"/>
        </a:p>
      </dgm:t>
    </dgm:pt>
    <dgm:pt modelId="{5F8521CC-6B7F-4A0B-89AF-1471EF061E60}" type="pres">
      <dgm:prSet presAssocID="{08A63661-BD1C-48A5-ACA4-B86C2A93FD19}" presName="adorn" presStyleLbl="fgAccFollowNode1" presStyleIdx="3" presStyleCnt="5" custLinFactNeighborX="3577" custLinFactNeighborY="-54702"/>
      <dgm:spPr>
        <a:blipFill rotWithShape="0">
          <a:blip xmlns:r="http://schemas.openxmlformats.org/officeDocument/2006/relationships" r:embed="rId4"/>
          <a:stretch>
            <a:fillRect/>
          </a:stretch>
        </a:blipFill>
      </dgm:spPr>
      <dgm:t>
        <a:bodyPr/>
        <a:lstStyle/>
        <a:p>
          <a:endParaRPr lang="fr-FR"/>
        </a:p>
      </dgm:t>
    </dgm:pt>
    <dgm:pt modelId="{E365CD6F-5F57-4BFB-BED8-CE1FDCECD332}" type="pres">
      <dgm:prSet presAssocID="{1724DD25-BC68-4422-B855-E594A6FE83C7}" presName="sibTrans" presStyleLbl="sibTrans2D1" presStyleIdx="0" presStyleCnt="0"/>
      <dgm:spPr/>
      <dgm:t>
        <a:bodyPr/>
        <a:lstStyle/>
        <a:p>
          <a:endParaRPr lang="fr-FR"/>
        </a:p>
      </dgm:t>
    </dgm:pt>
    <dgm:pt modelId="{FD57FD0C-61EA-4476-8D08-3829EB733263}" type="pres">
      <dgm:prSet presAssocID="{372956E9-5C0C-4864-A85C-98BEF90F9014}" presName="compNode" presStyleCnt="0"/>
      <dgm:spPr/>
    </dgm:pt>
    <dgm:pt modelId="{366B2C08-40C8-4682-921A-ADCB56BAE2B3}" type="pres">
      <dgm:prSet presAssocID="{372956E9-5C0C-4864-A85C-98BEF90F9014}" presName="childRect" presStyleLbl="bgAcc1" presStyleIdx="4" presStyleCnt="5" custScaleX="105556" custScaleY="68088" custLinFactNeighborX="-596" custLinFactNeighborY="-29540">
        <dgm:presLayoutVars>
          <dgm:bulletEnabled val="1"/>
        </dgm:presLayoutVars>
      </dgm:prSet>
      <dgm:spPr/>
      <dgm:t>
        <a:bodyPr/>
        <a:lstStyle/>
        <a:p>
          <a:endParaRPr lang="fr-FR"/>
        </a:p>
      </dgm:t>
    </dgm:pt>
    <dgm:pt modelId="{9E60181A-B132-4EB2-AB6E-8F32D78EBE5C}" type="pres">
      <dgm:prSet presAssocID="{372956E9-5C0C-4864-A85C-98BEF90F9014}" presName="parentText" presStyleLbl="node1" presStyleIdx="0" presStyleCnt="0">
        <dgm:presLayoutVars>
          <dgm:chMax val="0"/>
          <dgm:bulletEnabled val="1"/>
        </dgm:presLayoutVars>
      </dgm:prSet>
      <dgm:spPr/>
      <dgm:t>
        <a:bodyPr/>
        <a:lstStyle/>
        <a:p>
          <a:endParaRPr lang="fr-FR"/>
        </a:p>
      </dgm:t>
    </dgm:pt>
    <dgm:pt modelId="{B91CEF4C-8068-45ED-8826-D1E90224A690}" type="pres">
      <dgm:prSet presAssocID="{372956E9-5C0C-4864-A85C-98BEF90F9014}" presName="parentRect" presStyleLbl="alignNode1" presStyleIdx="4" presStyleCnt="5" custScaleX="105186" custLinFactNeighborX="-626" custLinFactNeighborY="-74103"/>
      <dgm:spPr/>
      <dgm:t>
        <a:bodyPr/>
        <a:lstStyle/>
        <a:p>
          <a:endParaRPr lang="fr-FR"/>
        </a:p>
      </dgm:t>
    </dgm:pt>
    <dgm:pt modelId="{95A7A8C7-9B81-40F7-A01E-9B1A2E152072}" type="pres">
      <dgm:prSet presAssocID="{372956E9-5C0C-4864-A85C-98BEF90F9014}" presName="adorn" presStyleLbl="fgAccFollowNode1" presStyleIdx="4" presStyleCnt="5" custLinFactNeighborX="-970" custLinFactNeighborY="-53423"/>
      <dgm:spPr/>
    </dgm:pt>
  </dgm:ptLst>
  <dgm:cxnLst>
    <dgm:cxn modelId="{7FD84E14-8B13-4617-8AB0-2827359E3C4F}" type="presOf" srcId="{A1FB30F5-C582-4564-993F-F6506D66A12C}" destId="{F4623431-5AB9-4936-9215-ED14BF83962A}" srcOrd="0" destOrd="0" presId="urn:microsoft.com/office/officeart/2005/8/layout/bList2#1"/>
    <dgm:cxn modelId="{9933008D-4898-462A-BAE0-9EDD9DAAD0BA}" type="presOf" srcId="{0DCEB2F8-E49E-4E91-A144-0A177148A7AD}" destId="{8C169049-77F8-4469-B9B5-78B67316A408}" srcOrd="0" destOrd="2" presId="urn:microsoft.com/office/officeart/2005/8/layout/bList2#1"/>
    <dgm:cxn modelId="{2333D1C6-78C0-4929-9D99-90768ADFE4B2}" type="presOf" srcId="{13BB9D45-0BA7-4462-8A0E-FE44CF4A2A5A}" destId="{4742D1D2-2973-4DC4-A080-E5948BEDCEA9}" srcOrd="1" destOrd="0" presId="urn:microsoft.com/office/officeart/2005/8/layout/bList2#1"/>
    <dgm:cxn modelId="{6F4828BA-C5FC-47B9-B80F-C7144DE85CD5}" type="presOf" srcId="{C49A7D12-2372-45E9-8902-1F401EF3C426}" destId="{5F7E7467-1BCF-44A3-89A6-65129A4BCD15}" srcOrd="0" destOrd="0" presId="urn:microsoft.com/office/officeart/2005/8/layout/bList2#1"/>
    <dgm:cxn modelId="{51187A86-A7C6-4F29-9BC0-352D4F863B43}" type="presOf" srcId="{DD8C1471-AC15-49BA-AD55-7664F180F49A}" destId="{FCF86FCF-FAD8-41C6-A535-25B5661B9C14}" srcOrd="1" destOrd="0" presId="urn:microsoft.com/office/officeart/2005/8/layout/bList2#1"/>
    <dgm:cxn modelId="{D1E4C3C6-1ED4-4318-8FF9-0C1B828AF986}" type="presOf" srcId="{58804987-574A-4512-BC3C-F091840D5CE8}" destId="{DF5B2392-5D9F-437A-A30F-F2DAE8023D03}" srcOrd="0" destOrd="1" presId="urn:microsoft.com/office/officeart/2005/8/layout/bList2#1"/>
    <dgm:cxn modelId="{A6613C82-C247-44F5-8AD8-909919F8C4BA}" srcId="{F78E75C8-D4BC-4AE9-A7FD-85A7B71A43F8}" destId="{DD8C1471-AC15-49BA-AD55-7664F180F49A}" srcOrd="2" destOrd="0" parTransId="{732E9BEE-7C96-4098-97C7-FB1EA857D1D9}" sibTransId="{C49A7D12-2372-45E9-8902-1F401EF3C426}"/>
    <dgm:cxn modelId="{89AE0F31-E4F3-452D-9A8A-B6B5A47A1E2C}" type="presOf" srcId="{F78E75C8-D4BC-4AE9-A7FD-85A7B71A43F8}" destId="{AF8C0365-EB29-4976-9998-71F7719D5B18}" srcOrd="0" destOrd="0" presId="urn:microsoft.com/office/officeart/2005/8/layout/bList2#1"/>
    <dgm:cxn modelId="{9E7A0DCC-A6CD-436B-B8BD-C2576F319716}" srcId="{13BB9D45-0BA7-4462-8A0E-FE44CF4A2A5A}" destId="{0227DEEB-BEEE-4020-A679-7A59DA8A286E}" srcOrd="0" destOrd="0" parTransId="{A0C520B9-FE4E-49F4-A0B4-4144598C885D}" sibTransId="{52D49755-2D37-464E-A744-BC9E41A88079}"/>
    <dgm:cxn modelId="{15FD377C-90B2-4705-8D23-2E10A0F62344}" srcId="{372956E9-5C0C-4864-A85C-98BEF90F9014}" destId="{6391BAB0-9FE9-4BD2-8076-F378FED7831F}" srcOrd="1" destOrd="0" parTransId="{EC9FFD3A-7576-4807-86D5-6EBF8C711044}" sibTransId="{2EA3E683-EF9A-4B8A-AC35-A4C54CDC3EFB}"/>
    <dgm:cxn modelId="{895E95C5-FC89-4A00-AC48-D6AF78EB602F}" srcId="{13BB9D45-0BA7-4462-8A0E-FE44CF4A2A5A}" destId="{4726ADA3-BF12-4F2C-8C38-2C52F4F7D01B}" srcOrd="1" destOrd="0" parTransId="{1CA606B0-FC45-44B8-9FC9-B387318B606A}" sibTransId="{B869B9EA-4BA0-4219-AF98-593E7399AB78}"/>
    <dgm:cxn modelId="{F1FC00C1-21D9-4534-9A9B-18CFA846C192}" type="presOf" srcId="{0F924E28-A85A-48AF-9C90-5DEA046EDC71}" destId="{CD8CEAAD-9BDB-4C87-9F67-7432EE31F6F6}" srcOrd="0" destOrd="0" presId="urn:microsoft.com/office/officeart/2005/8/layout/bList2#1"/>
    <dgm:cxn modelId="{A4480997-436E-42BF-AE1A-A144156BFDD2}" type="presOf" srcId="{08A63661-BD1C-48A5-ACA4-B86C2A93FD19}" destId="{34B8A0BA-A61A-4F98-B401-0DE79393708B}" srcOrd="1" destOrd="0" presId="urn:microsoft.com/office/officeart/2005/8/layout/bList2#1"/>
    <dgm:cxn modelId="{D52BD0F1-2087-44CB-AE40-4226DEE160A4}" type="presOf" srcId="{909E68FE-35EF-4B3B-8EB7-011F5C7E49F5}" destId="{289658B0-8A10-4F86-956A-62DADDFA954C}" srcOrd="0" destOrd="0" presId="urn:microsoft.com/office/officeart/2005/8/layout/bList2#1"/>
    <dgm:cxn modelId="{3C67957D-F193-4127-8D60-F01CA6817266}" type="presOf" srcId="{372956E9-5C0C-4864-A85C-98BEF90F9014}" destId="{B91CEF4C-8068-45ED-8826-D1E90224A690}" srcOrd="1" destOrd="0" presId="urn:microsoft.com/office/officeart/2005/8/layout/bList2#1"/>
    <dgm:cxn modelId="{3F42E4CD-4BD6-4533-AB96-1B57C222FE25}" type="presOf" srcId="{372956E9-5C0C-4864-A85C-98BEF90F9014}" destId="{9E60181A-B132-4EB2-AB6E-8F32D78EBE5C}" srcOrd="0" destOrd="0" presId="urn:microsoft.com/office/officeart/2005/8/layout/bList2#1"/>
    <dgm:cxn modelId="{C87C349E-4C4C-4544-8E23-E3721A7EC72D}" srcId="{DD8C1471-AC15-49BA-AD55-7664F180F49A}" destId="{349E8170-B61C-4337-BB4D-6DC4BA24F59C}" srcOrd="1" destOrd="0" parTransId="{5C3DAA58-3462-4732-AF2B-BD51EC4B339F}" sibTransId="{26C1084F-C608-4097-960E-1CE65C13F880}"/>
    <dgm:cxn modelId="{F38BEC89-9670-4D1D-B1EA-A2B18CE05F51}" srcId="{08A63661-BD1C-48A5-ACA4-B86C2A93FD19}" destId="{523C16EC-D5EE-44A3-8797-5C2A583F1527}" srcOrd="1" destOrd="0" parTransId="{604B2D54-2DA9-40B2-974C-3EB4629F63E3}" sibTransId="{C23AACCB-A3C5-437A-9FCD-671D3D9BBA99}"/>
    <dgm:cxn modelId="{D5121ACA-A599-4DD2-B1E7-CBC713A7969D}" type="presOf" srcId="{0006F236-DBCD-4504-A9FA-11F3AF39EB76}" destId="{FA2F3114-0BE0-4631-8895-BAFE31C44C63}" srcOrd="0" destOrd="0" presId="urn:microsoft.com/office/officeart/2005/8/layout/bList2#1"/>
    <dgm:cxn modelId="{648F9F9D-4B5A-4B38-B74F-EB144FD5E051}" srcId="{F78E75C8-D4BC-4AE9-A7FD-85A7B71A43F8}" destId="{08A63661-BD1C-48A5-ACA4-B86C2A93FD19}" srcOrd="3" destOrd="0" parTransId="{827077FC-832A-49AB-A0CD-972B30615F87}" sibTransId="{1724DD25-BC68-4422-B855-E594A6FE83C7}"/>
    <dgm:cxn modelId="{B17F1DAC-CDE9-4C81-801E-80EDCBB3653C}" type="presOf" srcId="{08A63661-BD1C-48A5-ACA4-B86C2A93FD19}" destId="{6859A285-BE2A-40AF-91F3-3A933714FAFB}" srcOrd="0" destOrd="0" presId="urn:microsoft.com/office/officeart/2005/8/layout/bList2#1"/>
    <dgm:cxn modelId="{1C00A302-0112-480E-8110-C1ADB2C279AD}" srcId="{13BB9D45-0BA7-4462-8A0E-FE44CF4A2A5A}" destId="{0DCEB2F8-E49E-4E91-A144-0A177148A7AD}" srcOrd="2" destOrd="0" parTransId="{28246C0C-93A1-4969-B7CA-0DAFE4BA2B03}" sibTransId="{641D394E-BD02-431F-A3AB-E2627EEC3C43}"/>
    <dgm:cxn modelId="{061FCE0D-06B6-4893-B21E-8A6D8FB1596F}" type="presOf" srcId="{349E8170-B61C-4337-BB4D-6DC4BA24F59C}" destId="{289658B0-8A10-4F86-956A-62DADDFA954C}" srcOrd="0" destOrd="1" presId="urn:microsoft.com/office/officeart/2005/8/layout/bList2#1"/>
    <dgm:cxn modelId="{46B6B9B4-393D-4764-B2F3-A27145947F15}" srcId="{DD8C1471-AC15-49BA-AD55-7664F180F49A}" destId="{909E68FE-35EF-4B3B-8EB7-011F5C7E49F5}" srcOrd="0" destOrd="0" parTransId="{D7CBCD25-ED40-42F4-A58F-58BF16AC6C7F}" sibTransId="{782FCA06-0E02-4BC8-B1C9-74F255570340}"/>
    <dgm:cxn modelId="{18FC842B-A113-447E-914B-0A9B3994A386}" type="presOf" srcId="{13BB9D45-0BA7-4462-8A0E-FE44CF4A2A5A}" destId="{DBE82B12-4BC1-4CF8-B197-48C0F52EDE85}" srcOrd="0" destOrd="0" presId="urn:microsoft.com/office/officeart/2005/8/layout/bList2#1"/>
    <dgm:cxn modelId="{77563356-D26C-4C29-8F0B-BFF67542C7F9}" type="presOf" srcId="{2923DE69-96EB-4F97-B543-DFF29F00152F}" destId="{E6189F57-345D-4980-8685-1AA01E39D3EF}" srcOrd="0" destOrd="0" presId="urn:microsoft.com/office/officeart/2005/8/layout/bList2#1"/>
    <dgm:cxn modelId="{FEBB962A-C85D-4467-89EE-AF1FAE0D1537}" type="presOf" srcId="{8BFD54AB-6417-422D-894E-FCBB8D6D3170}" destId="{366B2C08-40C8-4682-921A-ADCB56BAE2B3}" srcOrd="0" destOrd="0" presId="urn:microsoft.com/office/officeart/2005/8/layout/bList2#1"/>
    <dgm:cxn modelId="{7694E80B-95AB-4148-92CE-F2AF4A6EF249}" type="presOf" srcId="{A1FB30F5-C582-4564-993F-F6506D66A12C}" destId="{C5C445D9-DD8F-4AF6-B78F-45ACCB3A986F}" srcOrd="1" destOrd="0" presId="urn:microsoft.com/office/officeart/2005/8/layout/bList2#1"/>
    <dgm:cxn modelId="{0231589D-8220-4B3B-9D07-6F1DEB046C66}" srcId="{F78E75C8-D4BC-4AE9-A7FD-85A7B71A43F8}" destId="{13BB9D45-0BA7-4462-8A0E-FE44CF4A2A5A}" srcOrd="0" destOrd="0" parTransId="{D07EC8FE-8099-4A8C-84CD-D651FBE5D857}" sibTransId="{0F924E28-A85A-48AF-9C90-5DEA046EDC71}"/>
    <dgm:cxn modelId="{8F074024-0A92-4220-8FC0-21507B8943E4}" srcId="{F78E75C8-D4BC-4AE9-A7FD-85A7B71A43F8}" destId="{372956E9-5C0C-4864-A85C-98BEF90F9014}" srcOrd="4" destOrd="0" parTransId="{4EBE981A-1676-42A2-A6B4-912F4D658C7C}" sibTransId="{6BF0A8E3-7E8C-4131-83E6-65DF455E566D}"/>
    <dgm:cxn modelId="{DBD04EDA-A0E3-4BC7-B04D-38DEE2381460}" type="presOf" srcId="{0227DEEB-BEEE-4020-A679-7A59DA8A286E}" destId="{8C169049-77F8-4469-B9B5-78B67316A408}" srcOrd="0" destOrd="0" presId="urn:microsoft.com/office/officeart/2005/8/layout/bList2#1"/>
    <dgm:cxn modelId="{58ADA915-B8C6-4AC0-AB91-CF674978074F}" type="presOf" srcId="{523C16EC-D5EE-44A3-8797-5C2A583F1527}" destId="{E6189F57-345D-4980-8685-1AA01E39D3EF}" srcOrd="0" destOrd="1" presId="urn:microsoft.com/office/officeart/2005/8/layout/bList2#1"/>
    <dgm:cxn modelId="{005FB1E7-4D0A-408D-B0E3-E65DB1473A87}" srcId="{F78E75C8-D4BC-4AE9-A7FD-85A7B71A43F8}" destId="{A1FB30F5-C582-4564-993F-F6506D66A12C}" srcOrd="1" destOrd="0" parTransId="{7C7693DF-0972-4A4E-8D86-7A952985B56D}" sibTransId="{0006F236-DBCD-4504-A9FA-11F3AF39EB76}"/>
    <dgm:cxn modelId="{BD3C0998-B069-4D18-910A-8252334B1554}" type="presOf" srcId="{DD8C1471-AC15-49BA-AD55-7664F180F49A}" destId="{8606383F-1916-4968-BDA4-33A8003522AC}" srcOrd="0" destOrd="0" presId="urn:microsoft.com/office/officeart/2005/8/layout/bList2#1"/>
    <dgm:cxn modelId="{D41C91E7-04ED-4530-B192-EA11BDFCE5AF}" srcId="{372956E9-5C0C-4864-A85C-98BEF90F9014}" destId="{8BFD54AB-6417-422D-894E-FCBB8D6D3170}" srcOrd="0" destOrd="0" parTransId="{DBD2048B-6B5F-475F-9D61-BCB94720A2B5}" sibTransId="{F7566134-5F48-4A56-8A27-E4138B3781DA}"/>
    <dgm:cxn modelId="{460C2EEB-AD6B-4AA7-8734-583771CD6EB5}" srcId="{A1FB30F5-C582-4564-993F-F6506D66A12C}" destId="{82586E24-C1DE-4745-9A79-424E8A782853}" srcOrd="0" destOrd="0" parTransId="{BF8EF4AB-FE99-437E-8E99-1E6158382743}" sibTransId="{5FB8BE00-E9EC-4F3C-824D-7D7B1076CA24}"/>
    <dgm:cxn modelId="{E5009E4A-03EA-464D-BAA2-D071954757AB}" type="presOf" srcId="{4726ADA3-BF12-4F2C-8C38-2C52F4F7D01B}" destId="{8C169049-77F8-4469-B9B5-78B67316A408}" srcOrd="0" destOrd="1" presId="urn:microsoft.com/office/officeart/2005/8/layout/bList2#1"/>
    <dgm:cxn modelId="{06FC517D-F2B6-452F-B7F4-96A98B05EBF2}" type="presOf" srcId="{1724DD25-BC68-4422-B855-E594A6FE83C7}" destId="{E365CD6F-5F57-4BFB-BED8-CE1FDCECD332}" srcOrd="0" destOrd="0" presId="urn:microsoft.com/office/officeart/2005/8/layout/bList2#1"/>
    <dgm:cxn modelId="{5F4001FC-270E-4DE2-8025-304FA01CC98C}" srcId="{08A63661-BD1C-48A5-ACA4-B86C2A93FD19}" destId="{2923DE69-96EB-4F97-B543-DFF29F00152F}" srcOrd="0" destOrd="0" parTransId="{DF4CB8AF-9D8E-403B-9885-98458515441F}" sibTransId="{E991F81B-9EA3-4335-BFFA-C14EF5F83694}"/>
    <dgm:cxn modelId="{4A60C679-3F52-4A89-BCA3-2A32FE4DF4C4}" type="presOf" srcId="{6391BAB0-9FE9-4BD2-8076-F378FED7831F}" destId="{366B2C08-40C8-4682-921A-ADCB56BAE2B3}" srcOrd="0" destOrd="1" presId="urn:microsoft.com/office/officeart/2005/8/layout/bList2#1"/>
    <dgm:cxn modelId="{8799E228-0F1A-4151-BDC1-1823FC4BDC33}" type="presOf" srcId="{82586E24-C1DE-4745-9A79-424E8A782853}" destId="{DF5B2392-5D9F-437A-A30F-F2DAE8023D03}" srcOrd="0" destOrd="0" presId="urn:microsoft.com/office/officeart/2005/8/layout/bList2#1"/>
    <dgm:cxn modelId="{7411D741-DF32-4A52-9B79-6F91B55E7B83}" srcId="{A1FB30F5-C582-4564-993F-F6506D66A12C}" destId="{58804987-574A-4512-BC3C-F091840D5CE8}" srcOrd="1" destOrd="0" parTransId="{3B9CBC4D-2EA1-4E3A-B314-844146DF4AA7}" sibTransId="{C0361290-EB5D-4586-9AC5-29CD2BCA8B94}"/>
    <dgm:cxn modelId="{1974E1F8-FF22-4B23-935E-40DB333E2DB6}" type="presParOf" srcId="{AF8C0365-EB29-4976-9998-71F7719D5B18}" destId="{C970C7DF-C3AE-48B7-B6D3-C2D52E0E5CE9}" srcOrd="0" destOrd="0" presId="urn:microsoft.com/office/officeart/2005/8/layout/bList2#1"/>
    <dgm:cxn modelId="{F3A785F1-D993-4D7F-9CFD-2E981147265C}" type="presParOf" srcId="{C970C7DF-C3AE-48B7-B6D3-C2D52E0E5CE9}" destId="{8C169049-77F8-4469-B9B5-78B67316A408}" srcOrd="0" destOrd="0" presId="urn:microsoft.com/office/officeart/2005/8/layout/bList2#1"/>
    <dgm:cxn modelId="{A2575B01-E451-4A79-A15E-B8122A9AB366}" type="presParOf" srcId="{C970C7DF-C3AE-48B7-B6D3-C2D52E0E5CE9}" destId="{DBE82B12-4BC1-4CF8-B197-48C0F52EDE85}" srcOrd="1" destOrd="0" presId="urn:microsoft.com/office/officeart/2005/8/layout/bList2#1"/>
    <dgm:cxn modelId="{A85158CE-C6BE-4AD4-84B4-FF22C7760173}" type="presParOf" srcId="{C970C7DF-C3AE-48B7-B6D3-C2D52E0E5CE9}" destId="{4742D1D2-2973-4DC4-A080-E5948BEDCEA9}" srcOrd="2" destOrd="0" presId="urn:microsoft.com/office/officeart/2005/8/layout/bList2#1"/>
    <dgm:cxn modelId="{9059E634-95A6-4ED3-B537-B7215A875491}" type="presParOf" srcId="{C970C7DF-C3AE-48B7-B6D3-C2D52E0E5CE9}" destId="{D6C9AE32-90B7-403A-93DE-8C2FDA67F577}" srcOrd="3" destOrd="0" presId="urn:microsoft.com/office/officeart/2005/8/layout/bList2#1"/>
    <dgm:cxn modelId="{58B5DF96-7745-46FD-8ED2-6C47CD5A6F2B}" type="presParOf" srcId="{AF8C0365-EB29-4976-9998-71F7719D5B18}" destId="{CD8CEAAD-9BDB-4C87-9F67-7432EE31F6F6}" srcOrd="1" destOrd="0" presId="urn:microsoft.com/office/officeart/2005/8/layout/bList2#1"/>
    <dgm:cxn modelId="{7F5C0C12-C4ED-4792-B412-402A6FD5DC74}" type="presParOf" srcId="{AF8C0365-EB29-4976-9998-71F7719D5B18}" destId="{97574EFE-F05D-43B3-96D0-1F0086D85CEE}" srcOrd="2" destOrd="0" presId="urn:microsoft.com/office/officeart/2005/8/layout/bList2#1"/>
    <dgm:cxn modelId="{8BC10070-60D5-440A-8D6D-A45AE9447A50}" type="presParOf" srcId="{97574EFE-F05D-43B3-96D0-1F0086D85CEE}" destId="{DF5B2392-5D9F-437A-A30F-F2DAE8023D03}" srcOrd="0" destOrd="0" presId="urn:microsoft.com/office/officeart/2005/8/layout/bList2#1"/>
    <dgm:cxn modelId="{AEF76487-2947-4704-90A7-2A8B5B47D9B2}" type="presParOf" srcId="{97574EFE-F05D-43B3-96D0-1F0086D85CEE}" destId="{F4623431-5AB9-4936-9215-ED14BF83962A}" srcOrd="1" destOrd="0" presId="urn:microsoft.com/office/officeart/2005/8/layout/bList2#1"/>
    <dgm:cxn modelId="{A7C13059-A701-4107-8CE5-22B9A158EE70}" type="presParOf" srcId="{97574EFE-F05D-43B3-96D0-1F0086D85CEE}" destId="{C5C445D9-DD8F-4AF6-B78F-45ACCB3A986F}" srcOrd="2" destOrd="0" presId="urn:microsoft.com/office/officeart/2005/8/layout/bList2#1"/>
    <dgm:cxn modelId="{DC2143F0-4EA5-4EDB-AFE0-10BC811656B0}" type="presParOf" srcId="{97574EFE-F05D-43B3-96D0-1F0086D85CEE}" destId="{F01E1EC3-2CCB-4412-9473-9137531E5451}" srcOrd="3" destOrd="0" presId="urn:microsoft.com/office/officeart/2005/8/layout/bList2#1"/>
    <dgm:cxn modelId="{FD0B8E7D-7493-48F5-B2BF-CC84569F68E5}" type="presParOf" srcId="{AF8C0365-EB29-4976-9998-71F7719D5B18}" destId="{FA2F3114-0BE0-4631-8895-BAFE31C44C63}" srcOrd="3" destOrd="0" presId="urn:microsoft.com/office/officeart/2005/8/layout/bList2#1"/>
    <dgm:cxn modelId="{4143909C-270E-4242-BF93-944C29B3E3C5}" type="presParOf" srcId="{AF8C0365-EB29-4976-9998-71F7719D5B18}" destId="{451310C5-568C-4D45-9B3C-06D560A541BD}" srcOrd="4" destOrd="0" presId="urn:microsoft.com/office/officeart/2005/8/layout/bList2#1"/>
    <dgm:cxn modelId="{DBC20454-052B-408C-AC57-EAC77C78E60F}" type="presParOf" srcId="{451310C5-568C-4D45-9B3C-06D560A541BD}" destId="{289658B0-8A10-4F86-956A-62DADDFA954C}" srcOrd="0" destOrd="0" presId="urn:microsoft.com/office/officeart/2005/8/layout/bList2#1"/>
    <dgm:cxn modelId="{F17FD68F-7A32-4607-A374-B80B3BB6D410}" type="presParOf" srcId="{451310C5-568C-4D45-9B3C-06D560A541BD}" destId="{8606383F-1916-4968-BDA4-33A8003522AC}" srcOrd="1" destOrd="0" presId="urn:microsoft.com/office/officeart/2005/8/layout/bList2#1"/>
    <dgm:cxn modelId="{DF546B37-A6AF-4450-8EA1-440C52E9880D}" type="presParOf" srcId="{451310C5-568C-4D45-9B3C-06D560A541BD}" destId="{FCF86FCF-FAD8-41C6-A535-25B5661B9C14}" srcOrd="2" destOrd="0" presId="urn:microsoft.com/office/officeart/2005/8/layout/bList2#1"/>
    <dgm:cxn modelId="{9BD4D675-999A-4FC3-89A9-E4E352083B0A}" type="presParOf" srcId="{451310C5-568C-4D45-9B3C-06D560A541BD}" destId="{9D277B64-928B-43A9-AD6B-6E2811B9BA77}" srcOrd="3" destOrd="0" presId="urn:microsoft.com/office/officeart/2005/8/layout/bList2#1"/>
    <dgm:cxn modelId="{6346307D-6AF8-43E8-BCC0-93DA05AC60E6}" type="presParOf" srcId="{AF8C0365-EB29-4976-9998-71F7719D5B18}" destId="{5F7E7467-1BCF-44A3-89A6-65129A4BCD15}" srcOrd="5" destOrd="0" presId="urn:microsoft.com/office/officeart/2005/8/layout/bList2#1"/>
    <dgm:cxn modelId="{5FA180A0-454E-4361-A8A0-07BBF47A572D}" type="presParOf" srcId="{AF8C0365-EB29-4976-9998-71F7719D5B18}" destId="{C49CD567-82E8-4B6A-A1D1-12DF8978BD61}" srcOrd="6" destOrd="0" presId="urn:microsoft.com/office/officeart/2005/8/layout/bList2#1"/>
    <dgm:cxn modelId="{F8E668D1-BD0C-40CD-A224-C058AF9B80EC}" type="presParOf" srcId="{C49CD567-82E8-4B6A-A1D1-12DF8978BD61}" destId="{E6189F57-345D-4980-8685-1AA01E39D3EF}" srcOrd="0" destOrd="0" presId="urn:microsoft.com/office/officeart/2005/8/layout/bList2#1"/>
    <dgm:cxn modelId="{52CB73FB-40B9-4013-BEF0-93F59B77EB37}" type="presParOf" srcId="{C49CD567-82E8-4B6A-A1D1-12DF8978BD61}" destId="{6859A285-BE2A-40AF-91F3-3A933714FAFB}" srcOrd="1" destOrd="0" presId="urn:microsoft.com/office/officeart/2005/8/layout/bList2#1"/>
    <dgm:cxn modelId="{770FE52B-9FA4-4F83-8988-49148BC0EA74}" type="presParOf" srcId="{C49CD567-82E8-4B6A-A1D1-12DF8978BD61}" destId="{34B8A0BA-A61A-4F98-B401-0DE79393708B}" srcOrd="2" destOrd="0" presId="urn:microsoft.com/office/officeart/2005/8/layout/bList2#1"/>
    <dgm:cxn modelId="{6D3E4F05-DA21-4659-80BB-A172AB295CF0}" type="presParOf" srcId="{C49CD567-82E8-4B6A-A1D1-12DF8978BD61}" destId="{5F8521CC-6B7F-4A0B-89AF-1471EF061E60}" srcOrd="3" destOrd="0" presId="urn:microsoft.com/office/officeart/2005/8/layout/bList2#1"/>
    <dgm:cxn modelId="{36210BB8-3404-4391-9941-080FE2C86C0E}" type="presParOf" srcId="{AF8C0365-EB29-4976-9998-71F7719D5B18}" destId="{E365CD6F-5F57-4BFB-BED8-CE1FDCECD332}" srcOrd="7" destOrd="0" presId="urn:microsoft.com/office/officeart/2005/8/layout/bList2#1"/>
    <dgm:cxn modelId="{F99A619F-AB4B-4CFB-8345-A18DF5BB5CAC}" type="presParOf" srcId="{AF8C0365-EB29-4976-9998-71F7719D5B18}" destId="{FD57FD0C-61EA-4476-8D08-3829EB733263}" srcOrd="8" destOrd="0" presId="urn:microsoft.com/office/officeart/2005/8/layout/bList2#1"/>
    <dgm:cxn modelId="{9DA570D8-E7DD-472D-BF02-1E49953364B0}" type="presParOf" srcId="{FD57FD0C-61EA-4476-8D08-3829EB733263}" destId="{366B2C08-40C8-4682-921A-ADCB56BAE2B3}" srcOrd="0" destOrd="0" presId="urn:microsoft.com/office/officeart/2005/8/layout/bList2#1"/>
    <dgm:cxn modelId="{F656B9F3-4BEB-44FB-8D0C-60792B83B766}" type="presParOf" srcId="{FD57FD0C-61EA-4476-8D08-3829EB733263}" destId="{9E60181A-B132-4EB2-AB6E-8F32D78EBE5C}" srcOrd="1" destOrd="0" presId="urn:microsoft.com/office/officeart/2005/8/layout/bList2#1"/>
    <dgm:cxn modelId="{D8FC2964-457D-4EEE-A84B-821414D02F83}" type="presParOf" srcId="{FD57FD0C-61EA-4476-8D08-3829EB733263}" destId="{B91CEF4C-8068-45ED-8826-D1E90224A690}" srcOrd="2" destOrd="0" presId="urn:microsoft.com/office/officeart/2005/8/layout/bList2#1"/>
    <dgm:cxn modelId="{FB855AD1-DD5F-448E-AE18-AD52136C7CB7}" type="presParOf" srcId="{FD57FD0C-61EA-4476-8D08-3829EB733263}" destId="{95A7A8C7-9B81-40F7-A01E-9B1A2E152072}" srcOrd="3" destOrd="0" presId="urn:microsoft.com/office/officeart/2005/8/layout/bList2#1"/>
  </dgm:cxnLst>
  <dgm:bg/>
  <dgm:whole/>
  <dgm:extLst>
    <a:ext uri="http://schemas.microsoft.com/office/drawing/2008/diagram">
      <dsp:dataModelExt xmlns:dsp="http://schemas.microsoft.com/office/drawing/2008/diagram" relId="rId1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B4E35F6-0D9A-4DB4-99A1-954579D488DB}" type="doc">
      <dgm:prSet loTypeId="urn:microsoft.com/office/officeart/2005/8/layout/funnel1" loCatId="relationship" qsTypeId="urn:microsoft.com/office/officeart/2005/8/quickstyle/3d2" qsCatId="3D" csTypeId="urn:microsoft.com/office/officeart/2005/8/colors/accent1_3" csCatId="accent1" phldr="1"/>
      <dgm:spPr/>
      <dgm:t>
        <a:bodyPr/>
        <a:lstStyle/>
        <a:p>
          <a:endParaRPr lang="fr-FR"/>
        </a:p>
      </dgm:t>
    </dgm:pt>
    <dgm:pt modelId="{798E79E1-B488-4947-BA84-49422E4C39C6}">
      <dgm:prSet phldrT="[Texte]" custT="1"/>
      <dgm:spPr/>
      <dgm:t>
        <a:bodyPr/>
        <a:lstStyle/>
        <a:p>
          <a:pPr algn="ctr"/>
          <a:r>
            <a:rPr lang="fr-FR" sz="2200" dirty="0" smtClean="0"/>
            <a:t>AVRILE</a:t>
          </a:r>
          <a:endParaRPr lang="fr-FR" sz="2200" dirty="0"/>
        </a:p>
      </dgm:t>
    </dgm:pt>
    <dgm:pt modelId="{40F115D2-1C0C-426A-8483-95972186684C}" type="parTrans" cxnId="{97A5825E-3314-4C08-B20C-324ABACAC95D}">
      <dgm:prSet/>
      <dgm:spPr/>
      <dgm:t>
        <a:bodyPr/>
        <a:lstStyle/>
        <a:p>
          <a:endParaRPr lang="fr-FR"/>
        </a:p>
      </dgm:t>
    </dgm:pt>
    <dgm:pt modelId="{94D01D2B-960B-40C6-A330-03E202288E5E}" type="sibTrans" cxnId="{97A5825E-3314-4C08-B20C-324ABACAC95D}">
      <dgm:prSet/>
      <dgm:spPr/>
      <dgm:t>
        <a:bodyPr/>
        <a:lstStyle/>
        <a:p>
          <a:endParaRPr lang="fr-FR"/>
        </a:p>
      </dgm:t>
    </dgm:pt>
    <dgm:pt modelId="{DBE6E60E-61DC-4359-8ADA-7EC7F6EC2187}">
      <dgm:prSet phldrT="[Texte]" custT="1"/>
      <dgm:spPr/>
      <dgm:t>
        <a:bodyPr/>
        <a:lstStyle/>
        <a:p>
          <a:pPr algn="ctr"/>
          <a:r>
            <a:rPr lang="fr-FR" sz="1200" b="1" dirty="0" smtClean="0">
              <a:latin typeface="Bell MT" pitchFamily="18" charset="0"/>
            </a:rPr>
            <a:t>Interface visible de mise en relation</a:t>
          </a:r>
          <a:endParaRPr lang="fr-FR" sz="1200" b="1" dirty="0">
            <a:latin typeface="Bell MT" pitchFamily="18" charset="0"/>
          </a:endParaRPr>
        </a:p>
      </dgm:t>
    </dgm:pt>
    <dgm:pt modelId="{68CB87F9-E26C-42C2-8EE3-5E024FC57CBC}" type="sibTrans" cxnId="{F8BEA3AB-8950-4F80-9594-3A29A4432B40}">
      <dgm:prSet/>
      <dgm:spPr/>
      <dgm:t>
        <a:bodyPr/>
        <a:lstStyle/>
        <a:p>
          <a:endParaRPr lang="fr-FR"/>
        </a:p>
      </dgm:t>
    </dgm:pt>
    <dgm:pt modelId="{B97FC2B8-47BA-4695-9BE9-D90C8D2B180A}" type="parTrans" cxnId="{F8BEA3AB-8950-4F80-9594-3A29A4432B40}">
      <dgm:prSet/>
      <dgm:spPr/>
      <dgm:t>
        <a:bodyPr/>
        <a:lstStyle/>
        <a:p>
          <a:endParaRPr lang="fr-FR"/>
        </a:p>
      </dgm:t>
    </dgm:pt>
    <dgm:pt modelId="{44DD35FA-3BEF-497A-90D1-B9502154F103}" type="pres">
      <dgm:prSet presAssocID="{7B4E35F6-0D9A-4DB4-99A1-954579D488DB}" presName="Name0" presStyleCnt="0">
        <dgm:presLayoutVars>
          <dgm:chMax val="4"/>
          <dgm:resizeHandles val="exact"/>
        </dgm:presLayoutVars>
      </dgm:prSet>
      <dgm:spPr/>
      <dgm:t>
        <a:bodyPr/>
        <a:lstStyle/>
        <a:p>
          <a:endParaRPr lang="fr-FR"/>
        </a:p>
      </dgm:t>
    </dgm:pt>
    <dgm:pt modelId="{072FA0A5-FB36-4F93-9255-4C2ED49F7C65}" type="pres">
      <dgm:prSet presAssocID="{7B4E35F6-0D9A-4DB4-99A1-954579D488DB}" presName="ellipse" presStyleLbl="trBgShp" presStyleIdx="0" presStyleCnt="1" custAng="5400000" custLinFactY="18486" custLinFactNeighborX="58587" custLinFactNeighborY="100000"/>
      <dgm:spPr/>
      <dgm:t>
        <a:bodyPr/>
        <a:lstStyle/>
        <a:p>
          <a:endParaRPr lang="fr-FR"/>
        </a:p>
      </dgm:t>
    </dgm:pt>
    <dgm:pt modelId="{56532D93-FB28-4908-B4E2-9C6E0A910D3E}" type="pres">
      <dgm:prSet presAssocID="{7B4E35F6-0D9A-4DB4-99A1-954579D488DB}" presName="arrow1" presStyleLbl="fgShp" presStyleIdx="0" presStyleCnt="1" custLinFactX="32963" custLinFactY="100000" custLinFactNeighborX="100000" custLinFactNeighborY="181853"/>
      <dgm:spPr/>
      <dgm:t>
        <a:bodyPr/>
        <a:lstStyle/>
        <a:p>
          <a:endParaRPr lang="fr-FR"/>
        </a:p>
      </dgm:t>
    </dgm:pt>
    <dgm:pt modelId="{379C9153-8CC2-4040-BACD-61D5E3D64F6F}" type="pres">
      <dgm:prSet presAssocID="{7B4E35F6-0D9A-4DB4-99A1-954579D488DB}" presName="rectangle" presStyleLbl="revTx" presStyleIdx="0" presStyleCnt="1" custAng="0" custScaleX="58384" custScaleY="117285" custLinFactY="-100000" custLinFactNeighborX="-30212" custLinFactNeighborY="-107013">
        <dgm:presLayoutVars>
          <dgm:bulletEnabled val="1"/>
        </dgm:presLayoutVars>
      </dgm:prSet>
      <dgm:spPr/>
      <dgm:t>
        <a:bodyPr/>
        <a:lstStyle/>
        <a:p>
          <a:endParaRPr lang="fr-FR"/>
        </a:p>
      </dgm:t>
    </dgm:pt>
    <dgm:pt modelId="{ABE174B3-070A-4A24-BDCC-474A5FB91040}" type="pres">
      <dgm:prSet presAssocID="{DBE6E60E-61DC-4359-8ADA-7EC7F6EC2187}" presName="item1" presStyleLbl="node1" presStyleIdx="0" presStyleCnt="1" custScaleX="107748" custScaleY="74139" custLinFactNeighborX="72983" custLinFactNeighborY="54221">
        <dgm:presLayoutVars>
          <dgm:bulletEnabled val="1"/>
        </dgm:presLayoutVars>
      </dgm:prSet>
      <dgm:spPr/>
      <dgm:t>
        <a:bodyPr/>
        <a:lstStyle/>
        <a:p>
          <a:endParaRPr lang="fr-FR"/>
        </a:p>
      </dgm:t>
    </dgm:pt>
    <dgm:pt modelId="{30C09461-832E-4A00-A05D-E32916365B59}" type="pres">
      <dgm:prSet presAssocID="{7B4E35F6-0D9A-4DB4-99A1-954579D488DB}" presName="funnel" presStyleLbl="trAlignAcc1" presStyleIdx="0" presStyleCnt="1" custAng="5400000" custLinFactNeighborX="34735" custLinFactNeighborY="20575"/>
      <dgm:spPr/>
      <dgm:t>
        <a:bodyPr/>
        <a:lstStyle/>
        <a:p>
          <a:endParaRPr lang="fr-FR"/>
        </a:p>
      </dgm:t>
    </dgm:pt>
  </dgm:ptLst>
  <dgm:cxnLst>
    <dgm:cxn modelId="{F8BEA3AB-8950-4F80-9594-3A29A4432B40}" srcId="{7B4E35F6-0D9A-4DB4-99A1-954579D488DB}" destId="{DBE6E60E-61DC-4359-8ADA-7EC7F6EC2187}" srcOrd="1" destOrd="0" parTransId="{B97FC2B8-47BA-4695-9BE9-D90C8D2B180A}" sibTransId="{68CB87F9-E26C-42C2-8EE3-5E024FC57CBC}"/>
    <dgm:cxn modelId="{97A5825E-3314-4C08-B20C-324ABACAC95D}" srcId="{7B4E35F6-0D9A-4DB4-99A1-954579D488DB}" destId="{798E79E1-B488-4947-BA84-49422E4C39C6}" srcOrd="0" destOrd="0" parTransId="{40F115D2-1C0C-426A-8483-95972186684C}" sibTransId="{94D01D2B-960B-40C6-A330-03E202288E5E}"/>
    <dgm:cxn modelId="{2F9BFE02-4ED7-4229-9FF8-D74381761415}" type="presOf" srcId="{7B4E35F6-0D9A-4DB4-99A1-954579D488DB}" destId="{44DD35FA-3BEF-497A-90D1-B9502154F103}" srcOrd="0" destOrd="0" presId="urn:microsoft.com/office/officeart/2005/8/layout/funnel1"/>
    <dgm:cxn modelId="{2F9F9F84-D143-41FD-8164-4C41A94379A2}" type="presOf" srcId="{798E79E1-B488-4947-BA84-49422E4C39C6}" destId="{ABE174B3-070A-4A24-BDCC-474A5FB91040}" srcOrd="0" destOrd="0" presId="urn:microsoft.com/office/officeart/2005/8/layout/funnel1"/>
    <dgm:cxn modelId="{E9C7174A-3E97-4722-8C07-040FED0ACCA7}" type="presOf" srcId="{DBE6E60E-61DC-4359-8ADA-7EC7F6EC2187}" destId="{379C9153-8CC2-4040-BACD-61D5E3D64F6F}" srcOrd="0" destOrd="0" presId="urn:microsoft.com/office/officeart/2005/8/layout/funnel1"/>
    <dgm:cxn modelId="{F5031AF0-953B-4D81-9A59-D9784D38FEA0}" type="presParOf" srcId="{44DD35FA-3BEF-497A-90D1-B9502154F103}" destId="{072FA0A5-FB36-4F93-9255-4C2ED49F7C65}" srcOrd="0" destOrd="0" presId="urn:microsoft.com/office/officeart/2005/8/layout/funnel1"/>
    <dgm:cxn modelId="{0499D1AF-C234-4702-9849-2EA13F4C8152}" type="presParOf" srcId="{44DD35FA-3BEF-497A-90D1-B9502154F103}" destId="{56532D93-FB28-4908-B4E2-9C6E0A910D3E}" srcOrd="1" destOrd="0" presId="urn:microsoft.com/office/officeart/2005/8/layout/funnel1"/>
    <dgm:cxn modelId="{D372CD69-6A0F-4E56-B9F3-4003F2643B01}" type="presParOf" srcId="{44DD35FA-3BEF-497A-90D1-B9502154F103}" destId="{379C9153-8CC2-4040-BACD-61D5E3D64F6F}" srcOrd="2" destOrd="0" presId="urn:microsoft.com/office/officeart/2005/8/layout/funnel1"/>
    <dgm:cxn modelId="{31E4CF24-CFE2-4A45-B614-8D92BAEF7878}" type="presParOf" srcId="{44DD35FA-3BEF-497A-90D1-B9502154F103}" destId="{ABE174B3-070A-4A24-BDCC-474A5FB91040}" srcOrd="3" destOrd="0" presId="urn:microsoft.com/office/officeart/2005/8/layout/funnel1"/>
    <dgm:cxn modelId="{A4E31537-CE97-464E-AAA4-3D9811A9D7F0}" type="presParOf" srcId="{44DD35FA-3BEF-497A-90D1-B9502154F103}" destId="{30C09461-832E-4A00-A05D-E32916365B59}"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3F80F96-25DC-4F30-9826-84B1B1832147}" type="doc">
      <dgm:prSet loTypeId="urn:microsoft.com/office/officeart/2005/8/layout/chevron1" loCatId="process" qsTypeId="urn:microsoft.com/office/officeart/2005/8/quickstyle/simple3" qsCatId="simple" csTypeId="urn:microsoft.com/office/officeart/2005/8/colors/accent1_5" csCatId="accent1" phldr="1"/>
      <dgm:spPr/>
    </dgm:pt>
    <dgm:pt modelId="{E696CD16-4597-486F-9FDF-7C974170BE7A}">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Le Contexte</a:t>
          </a:r>
          <a:endParaRPr lang="fr-FR" sz="1100" b="1" dirty="0">
            <a:solidFill>
              <a:schemeClr val="tx1">
                <a:lumMod val="65000"/>
                <a:lumOff val="35000"/>
              </a:schemeClr>
            </a:solidFill>
            <a:latin typeface="Calibri" pitchFamily="34" charset="0"/>
            <a:cs typeface="Calibri" pitchFamily="34" charset="0"/>
          </a:endParaRPr>
        </a:p>
      </dgm:t>
    </dgm:pt>
    <dgm:pt modelId="{0A5A9A92-B161-4A11-8BE3-2F3C60A470B4}" type="parTrans" cxnId="{51683887-8E5C-4738-9D98-6FF0D05E86EB}">
      <dgm:prSet/>
      <dgm:spPr/>
      <dgm:t>
        <a:bodyPr/>
        <a:lstStyle/>
        <a:p>
          <a:endParaRPr lang="fr-FR"/>
        </a:p>
      </dgm:t>
    </dgm:pt>
    <dgm:pt modelId="{C60CA3EF-D5F3-4675-B3B2-DCF4965F3943}" type="sibTrans" cxnId="{51683887-8E5C-4738-9D98-6FF0D05E86EB}">
      <dgm:prSet/>
      <dgm:spPr/>
      <dgm:t>
        <a:bodyPr/>
        <a:lstStyle/>
        <a:p>
          <a:endParaRPr lang="fr-FR"/>
        </a:p>
      </dgm:t>
    </dgm:pt>
    <dgm:pt modelId="{48C36064-080F-4B9F-A154-99A061769FA3}">
      <dgm:prSet phldrT="[Texte]" custT="1"/>
      <dgm:spPr>
        <a:gradFill rotWithShape="0">
          <a:gsLst>
            <a:gs pos="100000">
              <a:srgbClr val="391BA5"/>
            </a:gs>
            <a:gs pos="0">
              <a:srgbClr val="85C2FF"/>
            </a:gs>
            <a:gs pos="94000">
              <a:srgbClr val="C4D6EB"/>
            </a:gs>
            <a:gs pos="0">
              <a:srgbClr val="7030A0"/>
            </a:gs>
          </a:gsLst>
          <a:path path="circle">
            <a:fillToRect l="100000" t="100000"/>
          </a:path>
        </a:gradFill>
      </dgm:spPr>
      <dgm:t>
        <a:bodyPr/>
        <a:lstStyle/>
        <a:p>
          <a:r>
            <a:rPr lang="fr-FR" sz="1100" b="1" dirty="0" smtClean="0">
              <a:solidFill>
                <a:schemeClr val="tx1"/>
              </a:solidFill>
              <a:latin typeface="Calibri" pitchFamily="34" charset="0"/>
              <a:cs typeface="Calibri" pitchFamily="34" charset="0"/>
            </a:rPr>
            <a:t>Les Enjeux</a:t>
          </a:r>
          <a:endParaRPr lang="fr-FR" sz="1100" b="1" dirty="0">
            <a:solidFill>
              <a:schemeClr val="tx1"/>
            </a:solidFill>
            <a:latin typeface="Calibri" pitchFamily="34" charset="0"/>
            <a:cs typeface="Calibri" pitchFamily="34" charset="0"/>
          </a:endParaRPr>
        </a:p>
      </dgm:t>
    </dgm:pt>
    <dgm:pt modelId="{C5CD7D0B-AB78-45C1-B5C7-BF1361F2E508}" type="parTrans" cxnId="{5086C3D1-0EFC-47DD-AAB2-F4F55951D7A7}">
      <dgm:prSet/>
      <dgm:spPr/>
      <dgm:t>
        <a:bodyPr/>
        <a:lstStyle/>
        <a:p>
          <a:endParaRPr lang="fr-FR"/>
        </a:p>
      </dgm:t>
    </dgm:pt>
    <dgm:pt modelId="{410C09FB-74B6-4B89-802E-A472A933BB32}" type="sibTrans" cxnId="{5086C3D1-0EFC-47DD-AAB2-F4F55951D7A7}">
      <dgm:prSet/>
      <dgm:spPr/>
      <dgm:t>
        <a:bodyPr/>
        <a:lstStyle/>
        <a:p>
          <a:endParaRPr lang="fr-FR"/>
        </a:p>
      </dgm:t>
    </dgm:pt>
    <dgm:pt modelId="{6FC31EC0-5EDC-4BDD-BDC3-F2F03A9165CE}">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Les Objectifs</a:t>
          </a:r>
          <a:endParaRPr lang="fr-FR" sz="1100" b="1" dirty="0">
            <a:solidFill>
              <a:schemeClr val="tx1">
                <a:lumMod val="65000"/>
                <a:lumOff val="35000"/>
              </a:schemeClr>
            </a:solidFill>
            <a:latin typeface="Calibri" pitchFamily="34" charset="0"/>
            <a:cs typeface="Calibri" pitchFamily="34" charset="0"/>
          </a:endParaRPr>
        </a:p>
      </dgm:t>
    </dgm:pt>
    <dgm:pt modelId="{5EEBDAA8-85A0-480E-8358-84FACB86C5A0}" type="parTrans" cxnId="{A67834B3-3E8A-4A9F-8419-57C54D3D329E}">
      <dgm:prSet/>
      <dgm:spPr/>
      <dgm:t>
        <a:bodyPr/>
        <a:lstStyle/>
        <a:p>
          <a:endParaRPr lang="fr-FR"/>
        </a:p>
      </dgm:t>
    </dgm:pt>
    <dgm:pt modelId="{98E63402-303C-4720-B3A9-B012E4D5721B}" type="sibTrans" cxnId="{A67834B3-3E8A-4A9F-8419-57C54D3D329E}">
      <dgm:prSet/>
      <dgm:spPr/>
      <dgm:t>
        <a:bodyPr/>
        <a:lstStyle/>
        <a:p>
          <a:endParaRPr lang="fr-FR"/>
        </a:p>
      </dgm:t>
    </dgm:pt>
    <dgm:pt modelId="{763040F7-60D2-4677-8076-824FEB1CA553}">
      <dgm:prSet phldrT="[Texte]" custT="1"/>
      <dgm:spPr>
        <a:solidFill>
          <a:schemeClr val="accent4">
            <a:lumMod val="40000"/>
            <a:lumOff val="60000"/>
          </a:schemeClr>
        </a:solidFill>
      </dgm:spPr>
      <dgm:t>
        <a:bodyPr/>
        <a:lstStyle/>
        <a:p>
          <a:pPr marL="0" indent="0">
            <a:tabLst>
              <a:tab pos="534988" algn="l"/>
            </a:tabLst>
          </a:pPr>
          <a:r>
            <a:rPr lang="fr-FR" sz="1100" b="1" dirty="0" smtClean="0">
              <a:solidFill>
                <a:schemeClr val="tx1">
                  <a:lumMod val="65000"/>
                  <a:lumOff val="35000"/>
                </a:schemeClr>
              </a:solidFill>
              <a:latin typeface="Calibri" pitchFamily="34" charset="0"/>
              <a:cs typeface="Calibri" pitchFamily="34" charset="0"/>
            </a:rPr>
            <a:t>Offre</a:t>
          </a:r>
          <a:endParaRPr lang="fr-FR" sz="1100" b="1" dirty="0">
            <a:solidFill>
              <a:schemeClr val="tx1">
                <a:lumMod val="65000"/>
                <a:lumOff val="35000"/>
              </a:schemeClr>
            </a:solidFill>
            <a:latin typeface="Calibri" pitchFamily="34" charset="0"/>
            <a:cs typeface="Calibri" pitchFamily="34" charset="0"/>
          </a:endParaRPr>
        </a:p>
      </dgm:t>
    </dgm:pt>
    <dgm:pt modelId="{31268AE1-9E26-44CC-8716-FEF64665F0EA}" type="parTrans" cxnId="{7B3FD4AB-9969-478D-A8F0-E32D995C2498}">
      <dgm:prSet/>
      <dgm:spPr/>
      <dgm:t>
        <a:bodyPr/>
        <a:lstStyle/>
        <a:p>
          <a:endParaRPr lang="fr-FR"/>
        </a:p>
      </dgm:t>
    </dgm:pt>
    <dgm:pt modelId="{F25B119A-5835-449B-B151-51C018DE53B0}" type="sibTrans" cxnId="{7B3FD4AB-9969-478D-A8F0-E32D995C2498}">
      <dgm:prSet/>
      <dgm:spPr/>
      <dgm:t>
        <a:bodyPr/>
        <a:lstStyle/>
        <a:p>
          <a:endParaRPr lang="fr-FR"/>
        </a:p>
      </dgm:t>
    </dgm:pt>
    <dgm:pt modelId="{394B2631-06F0-401A-A692-5294AD9DA2C4}">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Partenaires</a:t>
          </a:r>
          <a:endParaRPr lang="fr-FR" sz="1100" b="1" dirty="0">
            <a:solidFill>
              <a:schemeClr val="tx1">
                <a:lumMod val="65000"/>
                <a:lumOff val="35000"/>
              </a:schemeClr>
            </a:solidFill>
            <a:latin typeface="Calibri" pitchFamily="34" charset="0"/>
            <a:cs typeface="Calibri" pitchFamily="34" charset="0"/>
          </a:endParaRPr>
        </a:p>
      </dgm:t>
    </dgm:pt>
    <dgm:pt modelId="{62CC5AD9-CE82-4B09-A3EB-5960A3558BFA}" type="parTrans" cxnId="{A17E7355-056D-41EE-88F6-C63ADEB7E2B2}">
      <dgm:prSet/>
      <dgm:spPr/>
      <dgm:t>
        <a:bodyPr/>
        <a:lstStyle/>
        <a:p>
          <a:endParaRPr lang="fr-FR"/>
        </a:p>
      </dgm:t>
    </dgm:pt>
    <dgm:pt modelId="{FD83594D-BC53-41FC-A873-9671658E12D0}" type="sibTrans" cxnId="{A17E7355-056D-41EE-88F6-C63ADEB7E2B2}">
      <dgm:prSet/>
      <dgm:spPr/>
      <dgm:t>
        <a:bodyPr/>
        <a:lstStyle/>
        <a:p>
          <a:endParaRPr lang="fr-FR"/>
        </a:p>
      </dgm:t>
    </dgm:pt>
    <dgm:pt modelId="{7FECAC1C-7254-466A-87A6-F28C75F8C68F}" type="pres">
      <dgm:prSet presAssocID="{93F80F96-25DC-4F30-9826-84B1B1832147}" presName="Name0" presStyleCnt="0">
        <dgm:presLayoutVars>
          <dgm:dir/>
          <dgm:animLvl val="lvl"/>
          <dgm:resizeHandles val="exact"/>
        </dgm:presLayoutVars>
      </dgm:prSet>
      <dgm:spPr/>
    </dgm:pt>
    <dgm:pt modelId="{03B79EC2-EA13-4F24-8C8F-6C0E30078C6D}" type="pres">
      <dgm:prSet presAssocID="{E696CD16-4597-486F-9FDF-7C974170BE7A}" presName="parTxOnly" presStyleLbl="node1" presStyleIdx="0" presStyleCnt="5" custScaleX="192232" custLinFactX="-3274" custLinFactNeighborX="-100000">
        <dgm:presLayoutVars>
          <dgm:chMax val="0"/>
          <dgm:chPref val="0"/>
          <dgm:bulletEnabled val="1"/>
        </dgm:presLayoutVars>
      </dgm:prSet>
      <dgm:spPr/>
      <dgm:t>
        <a:bodyPr/>
        <a:lstStyle/>
        <a:p>
          <a:endParaRPr lang="fr-FR"/>
        </a:p>
      </dgm:t>
    </dgm:pt>
    <dgm:pt modelId="{74132DA7-AC08-4494-828F-BDE88B299799}" type="pres">
      <dgm:prSet presAssocID="{C60CA3EF-D5F3-4675-B3B2-DCF4965F3943}" presName="parTxOnlySpace" presStyleCnt="0"/>
      <dgm:spPr/>
    </dgm:pt>
    <dgm:pt modelId="{88A2AFFA-D7A2-4F71-A2F4-C5C5B31E303D}" type="pres">
      <dgm:prSet presAssocID="{48C36064-080F-4B9F-A154-99A061769FA3}" presName="parTxOnly" presStyleLbl="node1" presStyleIdx="1" presStyleCnt="5" custScaleX="174443">
        <dgm:presLayoutVars>
          <dgm:chMax val="0"/>
          <dgm:chPref val="0"/>
          <dgm:bulletEnabled val="1"/>
        </dgm:presLayoutVars>
      </dgm:prSet>
      <dgm:spPr/>
      <dgm:t>
        <a:bodyPr/>
        <a:lstStyle/>
        <a:p>
          <a:endParaRPr lang="fr-FR"/>
        </a:p>
      </dgm:t>
    </dgm:pt>
    <dgm:pt modelId="{0669B7EB-655C-43E5-BC12-492DEB5C458B}" type="pres">
      <dgm:prSet presAssocID="{410C09FB-74B6-4B89-802E-A472A933BB32}" presName="parTxOnlySpace" presStyleCnt="0"/>
      <dgm:spPr/>
    </dgm:pt>
    <dgm:pt modelId="{E9ED1D3A-8223-442C-B07D-CA464E8E1D15}" type="pres">
      <dgm:prSet presAssocID="{6FC31EC0-5EDC-4BDD-BDC3-F2F03A9165CE}" presName="parTxOnly" presStyleLbl="node1" presStyleIdx="2" presStyleCnt="5" custScaleX="177552" custLinFactNeighborX="5242">
        <dgm:presLayoutVars>
          <dgm:chMax val="0"/>
          <dgm:chPref val="0"/>
          <dgm:bulletEnabled val="1"/>
        </dgm:presLayoutVars>
      </dgm:prSet>
      <dgm:spPr/>
      <dgm:t>
        <a:bodyPr/>
        <a:lstStyle/>
        <a:p>
          <a:endParaRPr lang="fr-FR"/>
        </a:p>
      </dgm:t>
    </dgm:pt>
    <dgm:pt modelId="{87FAA8B6-A648-4641-B6E3-D6CA1DEA21B3}" type="pres">
      <dgm:prSet presAssocID="{98E63402-303C-4720-B3A9-B012E4D5721B}" presName="parTxOnlySpace" presStyleCnt="0"/>
      <dgm:spPr/>
    </dgm:pt>
    <dgm:pt modelId="{A55BC3EE-1AC9-404C-BB84-E31244EF83A4}" type="pres">
      <dgm:prSet presAssocID="{763040F7-60D2-4677-8076-824FEB1CA553}" presName="parTxOnly" presStyleLbl="node1" presStyleIdx="3" presStyleCnt="5" custScaleX="164547" custLinFactNeighborX="4274">
        <dgm:presLayoutVars>
          <dgm:chMax val="0"/>
          <dgm:chPref val="0"/>
          <dgm:bulletEnabled val="1"/>
        </dgm:presLayoutVars>
      </dgm:prSet>
      <dgm:spPr/>
      <dgm:t>
        <a:bodyPr/>
        <a:lstStyle/>
        <a:p>
          <a:endParaRPr lang="fr-FR"/>
        </a:p>
      </dgm:t>
    </dgm:pt>
    <dgm:pt modelId="{6A3BC468-8CF6-488F-BCEC-420186C97BC0}" type="pres">
      <dgm:prSet presAssocID="{F25B119A-5835-449B-B151-51C018DE53B0}" presName="parTxOnlySpace" presStyleCnt="0"/>
      <dgm:spPr/>
    </dgm:pt>
    <dgm:pt modelId="{02ECB112-54CD-4A87-8F3D-4DB0B313C9D8}" type="pres">
      <dgm:prSet presAssocID="{394B2631-06F0-401A-A692-5294AD9DA2C4}" presName="parTxOnly" presStyleLbl="node1" presStyleIdx="4" presStyleCnt="5" custScaleX="153092" custLinFactNeighborX="-15438" custLinFactNeighborY="191">
        <dgm:presLayoutVars>
          <dgm:chMax val="0"/>
          <dgm:chPref val="0"/>
          <dgm:bulletEnabled val="1"/>
        </dgm:presLayoutVars>
      </dgm:prSet>
      <dgm:spPr/>
      <dgm:t>
        <a:bodyPr/>
        <a:lstStyle/>
        <a:p>
          <a:endParaRPr lang="fr-FR"/>
        </a:p>
      </dgm:t>
    </dgm:pt>
  </dgm:ptLst>
  <dgm:cxnLst>
    <dgm:cxn modelId="{A67834B3-3E8A-4A9F-8419-57C54D3D329E}" srcId="{93F80F96-25DC-4F30-9826-84B1B1832147}" destId="{6FC31EC0-5EDC-4BDD-BDC3-F2F03A9165CE}" srcOrd="2" destOrd="0" parTransId="{5EEBDAA8-85A0-480E-8358-84FACB86C5A0}" sibTransId="{98E63402-303C-4720-B3A9-B012E4D5721B}"/>
    <dgm:cxn modelId="{7B3FD4AB-9969-478D-A8F0-E32D995C2498}" srcId="{93F80F96-25DC-4F30-9826-84B1B1832147}" destId="{763040F7-60D2-4677-8076-824FEB1CA553}" srcOrd="3" destOrd="0" parTransId="{31268AE1-9E26-44CC-8716-FEF64665F0EA}" sibTransId="{F25B119A-5835-449B-B151-51C018DE53B0}"/>
    <dgm:cxn modelId="{51683887-8E5C-4738-9D98-6FF0D05E86EB}" srcId="{93F80F96-25DC-4F30-9826-84B1B1832147}" destId="{E696CD16-4597-486F-9FDF-7C974170BE7A}" srcOrd="0" destOrd="0" parTransId="{0A5A9A92-B161-4A11-8BE3-2F3C60A470B4}" sibTransId="{C60CA3EF-D5F3-4675-B3B2-DCF4965F3943}"/>
    <dgm:cxn modelId="{5086C3D1-0EFC-47DD-AAB2-F4F55951D7A7}" srcId="{93F80F96-25DC-4F30-9826-84B1B1832147}" destId="{48C36064-080F-4B9F-A154-99A061769FA3}" srcOrd="1" destOrd="0" parTransId="{C5CD7D0B-AB78-45C1-B5C7-BF1361F2E508}" sibTransId="{410C09FB-74B6-4B89-802E-A472A933BB32}"/>
    <dgm:cxn modelId="{A17E7355-056D-41EE-88F6-C63ADEB7E2B2}" srcId="{93F80F96-25DC-4F30-9826-84B1B1832147}" destId="{394B2631-06F0-401A-A692-5294AD9DA2C4}" srcOrd="4" destOrd="0" parTransId="{62CC5AD9-CE82-4B09-A3EB-5960A3558BFA}" sibTransId="{FD83594D-BC53-41FC-A873-9671658E12D0}"/>
    <dgm:cxn modelId="{4D9C522C-FB7D-45F2-B46E-DB7F39647ADB}" type="presOf" srcId="{763040F7-60D2-4677-8076-824FEB1CA553}" destId="{A55BC3EE-1AC9-404C-BB84-E31244EF83A4}" srcOrd="0" destOrd="0" presId="urn:microsoft.com/office/officeart/2005/8/layout/chevron1"/>
    <dgm:cxn modelId="{9C8CA9E2-8F1B-499F-A8BD-C2650A9E79D9}" type="presOf" srcId="{394B2631-06F0-401A-A692-5294AD9DA2C4}" destId="{02ECB112-54CD-4A87-8F3D-4DB0B313C9D8}" srcOrd="0" destOrd="0" presId="urn:microsoft.com/office/officeart/2005/8/layout/chevron1"/>
    <dgm:cxn modelId="{4D86C99F-799E-432A-98BD-7C652E9BC1FF}" type="presOf" srcId="{48C36064-080F-4B9F-A154-99A061769FA3}" destId="{88A2AFFA-D7A2-4F71-A2F4-C5C5B31E303D}" srcOrd="0" destOrd="0" presId="urn:microsoft.com/office/officeart/2005/8/layout/chevron1"/>
    <dgm:cxn modelId="{0D8C2113-AC5C-4EE0-B375-F1497C387CE2}" type="presOf" srcId="{6FC31EC0-5EDC-4BDD-BDC3-F2F03A9165CE}" destId="{E9ED1D3A-8223-442C-B07D-CA464E8E1D15}" srcOrd="0" destOrd="0" presId="urn:microsoft.com/office/officeart/2005/8/layout/chevron1"/>
    <dgm:cxn modelId="{8AB3E12D-A482-4819-B75F-E51788FC30E4}" type="presOf" srcId="{93F80F96-25DC-4F30-9826-84B1B1832147}" destId="{7FECAC1C-7254-466A-87A6-F28C75F8C68F}" srcOrd="0" destOrd="0" presId="urn:microsoft.com/office/officeart/2005/8/layout/chevron1"/>
    <dgm:cxn modelId="{C1C5F920-4901-4A2E-B218-5EFD3D8F6ECA}" type="presOf" srcId="{E696CD16-4597-486F-9FDF-7C974170BE7A}" destId="{03B79EC2-EA13-4F24-8C8F-6C0E30078C6D}" srcOrd="0" destOrd="0" presId="urn:microsoft.com/office/officeart/2005/8/layout/chevron1"/>
    <dgm:cxn modelId="{66936292-2B23-4A45-8D4A-D104A222B443}" type="presParOf" srcId="{7FECAC1C-7254-466A-87A6-F28C75F8C68F}" destId="{03B79EC2-EA13-4F24-8C8F-6C0E30078C6D}" srcOrd="0" destOrd="0" presId="urn:microsoft.com/office/officeart/2005/8/layout/chevron1"/>
    <dgm:cxn modelId="{22045AB4-73B6-44D4-B0E5-814337A657E6}" type="presParOf" srcId="{7FECAC1C-7254-466A-87A6-F28C75F8C68F}" destId="{74132DA7-AC08-4494-828F-BDE88B299799}" srcOrd="1" destOrd="0" presId="urn:microsoft.com/office/officeart/2005/8/layout/chevron1"/>
    <dgm:cxn modelId="{CCC9F01A-6713-41F7-A37B-978553EC9AAB}" type="presParOf" srcId="{7FECAC1C-7254-466A-87A6-F28C75F8C68F}" destId="{88A2AFFA-D7A2-4F71-A2F4-C5C5B31E303D}" srcOrd="2" destOrd="0" presId="urn:microsoft.com/office/officeart/2005/8/layout/chevron1"/>
    <dgm:cxn modelId="{7CCEDF19-4875-4B0F-9E51-9479D5DE392A}" type="presParOf" srcId="{7FECAC1C-7254-466A-87A6-F28C75F8C68F}" destId="{0669B7EB-655C-43E5-BC12-492DEB5C458B}" srcOrd="3" destOrd="0" presId="urn:microsoft.com/office/officeart/2005/8/layout/chevron1"/>
    <dgm:cxn modelId="{712ED2F3-C8D0-40F0-8B34-8BC65029626E}" type="presParOf" srcId="{7FECAC1C-7254-466A-87A6-F28C75F8C68F}" destId="{E9ED1D3A-8223-442C-B07D-CA464E8E1D15}" srcOrd="4" destOrd="0" presId="urn:microsoft.com/office/officeart/2005/8/layout/chevron1"/>
    <dgm:cxn modelId="{2D0B36E8-1CE2-43FD-9F48-C83D07859269}" type="presParOf" srcId="{7FECAC1C-7254-466A-87A6-F28C75F8C68F}" destId="{87FAA8B6-A648-4641-B6E3-D6CA1DEA21B3}" srcOrd="5" destOrd="0" presId="urn:microsoft.com/office/officeart/2005/8/layout/chevron1"/>
    <dgm:cxn modelId="{B3F0D969-B5A2-4CA9-BDD0-97E9754435DA}" type="presParOf" srcId="{7FECAC1C-7254-466A-87A6-F28C75F8C68F}" destId="{A55BC3EE-1AC9-404C-BB84-E31244EF83A4}" srcOrd="6" destOrd="0" presId="urn:microsoft.com/office/officeart/2005/8/layout/chevron1"/>
    <dgm:cxn modelId="{FC3C8D2D-D371-40ED-9FA3-DF49B355C6EC}" type="presParOf" srcId="{7FECAC1C-7254-466A-87A6-F28C75F8C68F}" destId="{6A3BC468-8CF6-488F-BCEC-420186C97BC0}" srcOrd="7" destOrd="0" presId="urn:microsoft.com/office/officeart/2005/8/layout/chevron1"/>
    <dgm:cxn modelId="{7FF755FA-DC85-45B7-9863-F855C30FAA47}" type="presParOf" srcId="{7FECAC1C-7254-466A-87A6-F28C75F8C68F}" destId="{02ECB112-54CD-4A87-8F3D-4DB0B313C9D8}" srcOrd="8" destOrd="0" presId="urn:microsoft.com/office/officeart/2005/8/layout/chevron1"/>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B9BB7C1-3D04-42B9-91D1-B848ED153F16}" type="doc">
      <dgm:prSet loTypeId="urn:microsoft.com/office/officeart/2005/8/layout/venn1" loCatId="relationship" qsTypeId="urn:microsoft.com/office/officeart/2005/8/quickstyle/simple5" qsCatId="simple" csTypeId="urn:microsoft.com/office/officeart/2005/8/colors/accent1_3" csCatId="accent1" phldr="1"/>
      <dgm:spPr/>
    </dgm:pt>
    <dgm:pt modelId="{A47BA6ED-61F7-4C66-8723-13D48F83CECB}">
      <dgm:prSet phldrT="[Texte]" custT="1"/>
      <dgm:spPr/>
      <dgm:t>
        <a:bodyPr/>
        <a:lstStyle/>
        <a:p>
          <a:r>
            <a:rPr lang="fr-FR" sz="1300" b="1" dirty="0" smtClean="0"/>
            <a:t>Développement économique</a:t>
          </a:r>
          <a:endParaRPr lang="fr-FR" sz="1300" b="1" dirty="0"/>
        </a:p>
      </dgm:t>
    </dgm:pt>
    <dgm:pt modelId="{5208D0A3-78D9-4F8F-93EA-1AD26BB627F6}" type="parTrans" cxnId="{40A5C8CD-F6A9-4641-91F1-6555B0E5158A}">
      <dgm:prSet/>
      <dgm:spPr/>
      <dgm:t>
        <a:bodyPr/>
        <a:lstStyle/>
        <a:p>
          <a:endParaRPr lang="fr-FR" sz="3600" b="1"/>
        </a:p>
      </dgm:t>
    </dgm:pt>
    <dgm:pt modelId="{9C90BBB3-F5A1-44CE-BE4C-C84F8EF43220}" type="sibTrans" cxnId="{40A5C8CD-F6A9-4641-91F1-6555B0E5158A}">
      <dgm:prSet/>
      <dgm:spPr/>
      <dgm:t>
        <a:bodyPr/>
        <a:lstStyle/>
        <a:p>
          <a:endParaRPr lang="fr-FR" sz="3600" b="1"/>
        </a:p>
      </dgm:t>
    </dgm:pt>
    <dgm:pt modelId="{84226AE6-58F2-46CB-9C94-7BAB96FC9A4A}">
      <dgm:prSet phldrT="[Texte]" custT="1"/>
      <dgm:spPr/>
      <dgm:t>
        <a:bodyPr/>
        <a:lstStyle/>
        <a:p>
          <a:endParaRPr lang="fr-FR" sz="1600" b="1" dirty="0"/>
        </a:p>
      </dgm:t>
    </dgm:pt>
    <dgm:pt modelId="{31D47856-76AD-402F-A57D-E10929653383}" type="parTrans" cxnId="{5307CAAC-3836-4111-9348-CDBCF5C581DB}">
      <dgm:prSet/>
      <dgm:spPr/>
      <dgm:t>
        <a:bodyPr/>
        <a:lstStyle/>
        <a:p>
          <a:endParaRPr lang="fr-FR" sz="3600" b="1"/>
        </a:p>
      </dgm:t>
    </dgm:pt>
    <dgm:pt modelId="{4F8E56A4-B288-4B84-82D2-B87633BEC08E}" type="sibTrans" cxnId="{5307CAAC-3836-4111-9348-CDBCF5C581DB}">
      <dgm:prSet/>
      <dgm:spPr/>
      <dgm:t>
        <a:bodyPr/>
        <a:lstStyle/>
        <a:p>
          <a:endParaRPr lang="fr-FR" sz="3600" b="1"/>
        </a:p>
      </dgm:t>
    </dgm:pt>
    <dgm:pt modelId="{9D11B48B-24C4-45AA-87BC-02BA534D5D0A}">
      <dgm:prSet phldrT="[Texte]" custT="1"/>
      <dgm:spPr/>
      <dgm:t>
        <a:bodyPr/>
        <a:lstStyle/>
        <a:p>
          <a:endParaRPr lang="fr-FR" sz="1600" b="1" dirty="0"/>
        </a:p>
      </dgm:t>
    </dgm:pt>
    <dgm:pt modelId="{C5457820-E79F-497E-8BF9-89FB3C79BF3B}" type="parTrans" cxnId="{808E561D-6AAC-41D4-8F1D-3583AA74A485}">
      <dgm:prSet/>
      <dgm:spPr/>
      <dgm:t>
        <a:bodyPr/>
        <a:lstStyle/>
        <a:p>
          <a:endParaRPr lang="fr-FR" sz="3600" b="1"/>
        </a:p>
      </dgm:t>
    </dgm:pt>
    <dgm:pt modelId="{C60BEB01-9807-4E4D-9C26-4F1295F52422}" type="sibTrans" cxnId="{808E561D-6AAC-41D4-8F1D-3583AA74A485}">
      <dgm:prSet/>
      <dgm:spPr/>
      <dgm:t>
        <a:bodyPr/>
        <a:lstStyle/>
        <a:p>
          <a:endParaRPr lang="fr-FR" sz="3600" b="1"/>
        </a:p>
      </dgm:t>
    </dgm:pt>
    <dgm:pt modelId="{D42636C2-5152-4B4F-942D-645AECF563B5}">
      <dgm:prSet phldrT="[Texte]" custT="1"/>
      <dgm:spPr/>
      <dgm:t>
        <a:bodyPr/>
        <a:lstStyle/>
        <a:p>
          <a:r>
            <a:rPr lang="fr-FR" sz="1300" b="1" dirty="0" smtClean="0"/>
            <a:t>Nouveaux défis de l'université</a:t>
          </a:r>
          <a:endParaRPr lang="fr-FR" sz="1300" b="1" dirty="0"/>
        </a:p>
      </dgm:t>
    </dgm:pt>
    <dgm:pt modelId="{B1E987D9-347F-439C-968D-10F6BB60813D}" type="parTrans" cxnId="{5C6253FF-CCCA-4F17-B391-2BFD1040DD8D}">
      <dgm:prSet/>
      <dgm:spPr/>
      <dgm:t>
        <a:bodyPr/>
        <a:lstStyle/>
        <a:p>
          <a:endParaRPr lang="fr-FR" sz="3600" b="1"/>
        </a:p>
      </dgm:t>
    </dgm:pt>
    <dgm:pt modelId="{2C08D30C-ABF6-4CE8-9871-8335DF9D1CF4}" type="sibTrans" cxnId="{5C6253FF-CCCA-4F17-B391-2BFD1040DD8D}">
      <dgm:prSet/>
      <dgm:spPr/>
      <dgm:t>
        <a:bodyPr/>
        <a:lstStyle/>
        <a:p>
          <a:endParaRPr lang="fr-FR" sz="3600" b="1"/>
        </a:p>
      </dgm:t>
    </dgm:pt>
    <dgm:pt modelId="{3C4FF8C7-FF8F-46B7-86AC-D6D3335D2CC3}" type="pres">
      <dgm:prSet presAssocID="{CB9BB7C1-3D04-42B9-91D1-B848ED153F16}" presName="compositeShape" presStyleCnt="0">
        <dgm:presLayoutVars>
          <dgm:chMax val="7"/>
          <dgm:dir/>
          <dgm:resizeHandles val="exact"/>
        </dgm:presLayoutVars>
      </dgm:prSet>
      <dgm:spPr/>
    </dgm:pt>
    <dgm:pt modelId="{C8AF7269-3A78-4A1A-9FE8-53B62BC42404}" type="pres">
      <dgm:prSet presAssocID="{A47BA6ED-61F7-4C66-8723-13D48F83CECB}" presName="circ1" presStyleLbl="vennNode1" presStyleIdx="0" presStyleCnt="4" custScaleX="104248" custLinFactNeighborY="1683"/>
      <dgm:spPr/>
      <dgm:t>
        <a:bodyPr/>
        <a:lstStyle/>
        <a:p>
          <a:endParaRPr lang="fr-FR"/>
        </a:p>
      </dgm:t>
    </dgm:pt>
    <dgm:pt modelId="{5BEE1989-161F-4FFD-89B4-39EA537C8800}" type="pres">
      <dgm:prSet presAssocID="{A47BA6ED-61F7-4C66-8723-13D48F83CECB}" presName="circ1Tx" presStyleLbl="revTx" presStyleIdx="0" presStyleCnt="0">
        <dgm:presLayoutVars>
          <dgm:chMax val="0"/>
          <dgm:chPref val="0"/>
          <dgm:bulletEnabled val="1"/>
        </dgm:presLayoutVars>
      </dgm:prSet>
      <dgm:spPr/>
      <dgm:t>
        <a:bodyPr/>
        <a:lstStyle/>
        <a:p>
          <a:endParaRPr lang="fr-FR"/>
        </a:p>
      </dgm:t>
    </dgm:pt>
    <dgm:pt modelId="{18CE9ABB-5B60-4C95-AECC-967B3BE61EA2}" type="pres">
      <dgm:prSet presAssocID="{84226AE6-58F2-46CB-9C94-7BAB96FC9A4A}" presName="circ2" presStyleLbl="vennNode1" presStyleIdx="1" presStyleCnt="4"/>
      <dgm:spPr/>
      <dgm:t>
        <a:bodyPr/>
        <a:lstStyle/>
        <a:p>
          <a:endParaRPr lang="fr-FR"/>
        </a:p>
      </dgm:t>
    </dgm:pt>
    <dgm:pt modelId="{8E02788E-AAAC-4E3F-82D0-E838F6FF3B55}" type="pres">
      <dgm:prSet presAssocID="{84226AE6-58F2-46CB-9C94-7BAB96FC9A4A}" presName="circ2Tx" presStyleLbl="revTx" presStyleIdx="0" presStyleCnt="0">
        <dgm:presLayoutVars>
          <dgm:chMax val="0"/>
          <dgm:chPref val="0"/>
          <dgm:bulletEnabled val="1"/>
        </dgm:presLayoutVars>
      </dgm:prSet>
      <dgm:spPr/>
      <dgm:t>
        <a:bodyPr/>
        <a:lstStyle/>
        <a:p>
          <a:endParaRPr lang="fr-FR"/>
        </a:p>
      </dgm:t>
    </dgm:pt>
    <dgm:pt modelId="{911F2E99-2AB8-427C-9125-73CB62D4117A}" type="pres">
      <dgm:prSet presAssocID="{D42636C2-5152-4B4F-942D-645AECF563B5}" presName="circ3" presStyleLbl="vennNode1" presStyleIdx="2" presStyleCnt="4"/>
      <dgm:spPr/>
      <dgm:t>
        <a:bodyPr/>
        <a:lstStyle/>
        <a:p>
          <a:endParaRPr lang="fr-FR"/>
        </a:p>
      </dgm:t>
    </dgm:pt>
    <dgm:pt modelId="{45B581F2-8CF6-44C2-AE75-10C868B8C2ED}" type="pres">
      <dgm:prSet presAssocID="{D42636C2-5152-4B4F-942D-645AECF563B5}" presName="circ3Tx" presStyleLbl="revTx" presStyleIdx="0" presStyleCnt="0">
        <dgm:presLayoutVars>
          <dgm:chMax val="0"/>
          <dgm:chPref val="0"/>
          <dgm:bulletEnabled val="1"/>
        </dgm:presLayoutVars>
      </dgm:prSet>
      <dgm:spPr/>
      <dgm:t>
        <a:bodyPr/>
        <a:lstStyle/>
        <a:p>
          <a:endParaRPr lang="fr-FR"/>
        </a:p>
      </dgm:t>
    </dgm:pt>
    <dgm:pt modelId="{C6EC8487-8357-43F0-93D5-FDDBCAF86496}" type="pres">
      <dgm:prSet presAssocID="{9D11B48B-24C4-45AA-87BC-02BA534D5D0A}" presName="circ4" presStyleLbl="vennNode1" presStyleIdx="3" presStyleCnt="4"/>
      <dgm:spPr/>
      <dgm:t>
        <a:bodyPr/>
        <a:lstStyle/>
        <a:p>
          <a:endParaRPr lang="fr-FR"/>
        </a:p>
      </dgm:t>
    </dgm:pt>
    <dgm:pt modelId="{9B5A1BE3-AA0E-4962-B041-3DE393D3E060}" type="pres">
      <dgm:prSet presAssocID="{9D11B48B-24C4-45AA-87BC-02BA534D5D0A}" presName="circ4Tx" presStyleLbl="revTx" presStyleIdx="0" presStyleCnt="0">
        <dgm:presLayoutVars>
          <dgm:chMax val="0"/>
          <dgm:chPref val="0"/>
          <dgm:bulletEnabled val="1"/>
        </dgm:presLayoutVars>
      </dgm:prSet>
      <dgm:spPr/>
      <dgm:t>
        <a:bodyPr/>
        <a:lstStyle/>
        <a:p>
          <a:endParaRPr lang="fr-FR"/>
        </a:p>
      </dgm:t>
    </dgm:pt>
  </dgm:ptLst>
  <dgm:cxnLst>
    <dgm:cxn modelId="{ABB5C029-7284-44F3-84FF-3687787F66F9}" type="presOf" srcId="{9D11B48B-24C4-45AA-87BC-02BA534D5D0A}" destId="{C6EC8487-8357-43F0-93D5-FDDBCAF86496}" srcOrd="0" destOrd="0" presId="urn:microsoft.com/office/officeart/2005/8/layout/venn1"/>
    <dgm:cxn modelId="{5C6253FF-CCCA-4F17-B391-2BFD1040DD8D}" srcId="{CB9BB7C1-3D04-42B9-91D1-B848ED153F16}" destId="{D42636C2-5152-4B4F-942D-645AECF563B5}" srcOrd="2" destOrd="0" parTransId="{B1E987D9-347F-439C-968D-10F6BB60813D}" sibTransId="{2C08D30C-ABF6-4CE8-9871-8335DF9D1CF4}"/>
    <dgm:cxn modelId="{808E561D-6AAC-41D4-8F1D-3583AA74A485}" srcId="{CB9BB7C1-3D04-42B9-91D1-B848ED153F16}" destId="{9D11B48B-24C4-45AA-87BC-02BA534D5D0A}" srcOrd="3" destOrd="0" parTransId="{C5457820-E79F-497E-8BF9-89FB3C79BF3B}" sibTransId="{C60BEB01-9807-4E4D-9C26-4F1295F52422}"/>
    <dgm:cxn modelId="{7C48CE85-6D1B-4D56-80D3-C1E54B958C4E}" type="presOf" srcId="{D42636C2-5152-4B4F-942D-645AECF563B5}" destId="{45B581F2-8CF6-44C2-AE75-10C868B8C2ED}" srcOrd="1" destOrd="0" presId="urn:microsoft.com/office/officeart/2005/8/layout/venn1"/>
    <dgm:cxn modelId="{E302476E-0AF4-412E-A36D-BAEE97A727FF}" type="presOf" srcId="{84226AE6-58F2-46CB-9C94-7BAB96FC9A4A}" destId="{8E02788E-AAAC-4E3F-82D0-E838F6FF3B55}" srcOrd="1" destOrd="0" presId="urn:microsoft.com/office/officeart/2005/8/layout/venn1"/>
    <dgm:cxn modelId="{199D6A0D-0E6C-469E-9900-A6C696EC40E6}" type="presOf" srcId="{CB9BB7C1-3D04-42B9-91D1-B848ED153F16}" destId="{3C4FF8C7-FF8F-46B7-86AC-D6D3335D2CC3}" srcOrd="0" destOrd="0" presId="urn:microsoft.com/office/officeart/2005/8/layout/venn1"/>
    <dgm:cxn modelId="{2AA58B8F-75AD-4A2A-8BA7-E798C55F7575}" type="presOf" srcId="{84226AE6-58F2-46CB-9C94-7BAB96FC9A4A}" destId="{18CE9ABB-5B60-4C95-AECC-967B3BE61EA2}" srcOrd="0" destOrd="0" presId="urn:microsoft.com/office/officeart/2005/8/layout/venn1"/>
    <dgm:cxn modelId="{09BE2C9A-BC99-42F1-90BD-E90E13D21C56}" type="presOf" srcId="{D42636C2-5152-4B4F-942D-645AECF563B5}" destId="{911F2E99-2AB8-427C-9125-73CB62D4117A}" srcOrd="0" destOrd="0" presId="urn:microsoft.com/office/officeart/2005/8/layout/venn1"/>
    <dgm:cxn modelId="{57E19479-4F45-4B91-B205-6F6925B7C559}" type="presOf" srcId="{A47BA6ED-61F7-4C66-8723-13D48F83CECB}" destId="{5BEE1989-161F-4FFD-89B4-39EA537C8800}" srcOrd="1" destOrd="0" presId="urn:microsoft.com/office/officeart/2005/8/layout/venn1"/>
    <dgm:cxn modelId="{C3022B7D-DBCC-419B-BD6D-E9DC6E2A2547}" type="presOf" srcId="{9D11B48B-24C4-45AA-87BC-02BA534D5D0A}" destId="{9B5A1BE3-AA0E-4962-B041-3DE393D3E060}" srcOrd="1" destOrd="0" presId="urn:microsoft.com/office/officeart/2005/8/layout/venn1"/>
    <dgm:cxn modelId="{5307CAAC-3836-4111-9348-CDBCF5C581DB}" srcId="{CB9BB7C1-3D04-42B9-91D1-B848ED153F16}" destId="{84226AE6-58F2-46CB-9C94-7BAB96FC9A4A}" srcOrd="1" destOrd="0" parTransId="{31D47856-76AD-402F-A57D-E10929653383}" sibTransId="{4F8E56A4-B288-4B84-82D2-B87633BEC08E}"/>
    <dgm:cxn modelId="{40A5C8CD-F6A9-4641-91F1-6555B0E5158A}" srcId="{CB9BB7C1-3D04-42B9-91D1-B848ED153F16}" destId="{A47BA6ED-61F7-4C66-8723-13D48F83CECB}" srcOrd="0" destOrd="0" parTransId="{5208D0A3-78D9-4F8F-93EA-1AD26BB627F6}" sibTransId="{9C90BBB3-F5A1-44CE-BE4C-C84F8EF43220}"/>
    <dgm:cxn modelId="{1AC325BD-8E5F-4A14-9CF4-A3F959FC428A}" type="presOf" srcId="{A47BA6ED-61F7-4C66-8723-13D48F83CECB}" destId="{C8AF7269-3A78-4A1A-9FE8-53B62BC42404}" srcOrd="0" destOrd="0" presId="urn:microsoft.com/office/officeart/2005/8/layout/venn1"/>
    <dgm:cxn modelId="{2C3D65D1-E5E9-44E7-B454-E8DA0CBA8834}" type="presParOf" srcId="{3C4FF8C7-FF8F-46B7-86AC-D6D3335D2CC3}" destId="{C8AF7269-3A78-4A1A-9FE8-53B62BC42404}" srcOrd="0" destOrd="0" presId="urn:microsoft.com/office/officeart/2005/8/layout/venn1"/>
    <dgm:cxn modelId="{FC00C3C6-F62D-4E50-BD4D-E04FBDEB26A0}" type="presParOf" srcId="{3C4FF8C7-FF8F-46B7-86AC-D6D3335D2CC3}" destId="{5BEE1989-161F-4FFD-89B4-39EA537C8800}" srcOrd="1" destOrd="0" presId="urn:microsoft.com/office/officeart/2005/8/layout/venn1"/>
    <dgm:cxn modelId="{EFF5F60C-863B-46B9-843E-7082A1F45C17}" type="presParOf" srcId="{3C4FF8C7-FF8F-46B7-86AC-D6D3335D2CC3}" destId="{18CE9ABB-5B60-4C95-AECC-967B3BE61EA2}" srcOrd="2" destOrd="0" presId="urn:microsoft.com/office/officeart/2005/8/layout/venn1"/>
    <dgm:cxn modelId="{C30B3148-D724-4BB5-AA65-44876563330A}" type="presParOf" srcId="{3C4FF8C7-FF8F-46B7-86AC-D6D3335D2CC3}" destId="{8E02788E-AAAC-4E3F-82D0-E838F6FF3B55}" srcOrd="3" destOrd="0" presId="urn:microsoft.com/office/officeart/2005/8/layout/venn1"/>
    <dgm:cxn modelId="{2B87731F-9C62-4EA4-AB1A-874269F72095}" type="presParOf" srcId="{3C4FF8C7-FF8F-46B7-86AC-D6D3335D2CC3}" destId="{911F2E99-2AB8-427C-9125-73CB62D4117A}" srcOrd="4" destOrd="0" presId="urn:microsoft.com/office/officeart/2005/8/layout/venn1"/>
    <dgm:cxn modelId="{084CF49D-D3B5-453D-85FE-6B87C5524D9C}" type="presParOf" srcId="{3C4FF8C7-FF8F-46B7-86AC-D6D3335D2CC3}" destId="{45B581F2-8CF6-44C2-AE75-10C868B8C2ED}" srcOrd="5" destOrd="0" presId="urn:microsoft.com/office/officeart/2005/8/layout/venn1"/>
    <dgm:cxn modelId="{E24FAC0C-2F9A-4161-BDFD-499996C2060D}" type="presParOf" srcId="{3C4FF8C7-FF8F-46B7-86AC-D6D3335D2CC3}" destId="{C6EC8487-8357-43F0-93D5-FDDBCAF86496}" srcOrd="6" destOrd="0" presId="urn:microsoft.com/office/officeart/2005/8/layout/venn1"/>
    <dgm:cxn modelId="{A534C089-88A5-4ECD-B181-A31B8D5106D3}" type="presParOf" srcId="{3C4FF8C7-FF8F-46B7-86AC-D6D3335D2CC3}" destId="{9B5A1BE3-AA0E-4962-B041-3DE393D3E060}" srcOrd="7"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3F80F96-25DC-4F30-9826-84B1B1832147}" type="doc">
      <dgm:prSet loTypeId="urn:microsoft.com/office/officeart/2005/8/layout/chevron1" loCatId="process" qsTypeId="urn:microsoft.com/office/officeart/2005/8/quickstyle/simple3" qsCatId="simple" csTypeId="urn:microsoft.com/office/officeart/2005/8/colors/accent1_5" csCatId="accent1" phldr="1"/>
      <dgm:spPr/>
    </dgm:pt>
    <dgm:pt modelId="{E696CD16-4597-486F-9FDF-7C974170BE7A}">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Le Contexte</a:t>
          </a:r>
          <a:endParaRPr lang="fr-FR" sz="1100" b="1" dirty="0">
            <a:solidFill>
              <a:schemeClr val="tx1">
                <a:lumMod val="65000"/>
                <a:lumOff val="35000"/>
              </a:schemeClr>
            </a:solidFill>
            <a:latin typeface="Calibri" pitchFamily="34" charset="0"/>
            <a:cs typeface="Calibri" pitchFamily="34" charset="0"/>
          </a:endParaRPr>
        </a:p>
      </dgm:t>
    </dgm:pt>
    <dgm:pt modelId="{0A5A9A92-B161-4A11-8BE3-2F3C60A470B4}" type="parTrans" cxnId="{51683887-8E5C-4738-9D98-6FF0D05E86EB}">
      <dgm:prSet/>
      <dgm:spPr/>
      <dgm:t>
        <a:bodyPr/>
        <a:lstStyle/>
        <a:p>
          <a:endParaRPr lang="fr-FR"/>
        </a:p>
      </dgm:t>
    </dgm:pt>
    <dgm:pt modelId="{C60CA3EF-D5F3-4675-B3B2-DCF4965F3943}" type="sibTrans" cxnId="{51683887-8E5C-4738-9D98-6FF0D05E86EB}">
      <dgm:prSet/>
      <dgm:spPr/>
      <dgm:t>
        <a:bodyPr/>
        <a:lstStyle/>
        <a:p>
          <a:endParaRPr lang="fr-FR"/>
        </a:p>
      </dgm:t>
    </dgm:pt>
    <dgm:pt modelId="{48C36064-080F-4B9F-A154-99A061769FA3}">
      <dgm:prSet phldrT="[Texte]" custT="1"/>
      <dgm:spPr>
        <a:gradFill rotWithShape="0">
          <a:gsLst>
            <a:gs pos="100000">
              <a:srgbClr val="391BA5"/>
            </a:gs>
            <a:gs pos="0">
              <a:srgbClr val="85C2FF"/>
            </a:gs>
            <a:gs pos="94000">
              <a:srgbClr val="C4D6EB"/>
            </a:gs>
            <a:gs pos="0">
              <a:srgbClr val="7030A0"/>
            </a:gs>
          </a:gsLst>
          <a:path path="circle">
            <a:fillToRect l="100000" t="100000"/>
          </a:path>
        </a:gradFill>
      </dgm:spPr>
      <dgm:t>
        <a:bodyPr/>
        <a:lstStyle/>
        <a:p>
          <a:r>
            <a:rPr lang="fr-FR" sz="1100" b="1" dirty="0" smtClean="0">
              <a:solidFill>
                <a:schemeClr val="tx1"/>
              </a:solidFill>
              <a:latin typeface="Calibri" pitchFamily="34" charset="0"/>
              <a:cs typeface="Calibri" pitchFamily="34" charset="0"/>
            </a:rPr>
            <a:t>Enjeux</a:t>
          </a:r>
          <a:endParaRPr lang="fr-FR" sz="1100" b="1" dirty="0">
            <a:solidFill>
              <a:schemeClr val="tx1"/>
            </a:solidFill>
            <a:latin typeface="Calibri" pitchFamily="34" charset="0"/>
            <a:cs typeface="Calibri" pitchFamily="34" charset="0"/>
          </a:endParaRPr>
        </a:p>
      </dgm:t>
    </dgm:pt>
    <dgm:pt modelId="{C5CD7D0B-AB78-45C1-B5C7-BF1361F2E508}" type="parTrans" cxnId="{5086C3D1-0EFC-47DD-AAB2-F4F55951D7A7}">
      <dgm:prSet/>
      <dgm:spPr/>
      <dgm:t>
        <a:bodyPr/>
        <a:lstStyle/>
        <a:p>
          <a:endParaRPr lang="fr-FR"/>
        </a:p>
      </dgm:t>
    </dgm:pt>
    <dgm:pt modelId="{410C09FB-74B6-4B89-802E-A472A933BB32}" type="sibTrans" cxnId="{5086C3D1-0EFC-47DD-AAB2-F4F55951D7A7}">
      <dgm:prSet/>
      <dgm:spPr/>
      <dgm:t>
        <a:bodyPr/>
        <a:lstStyle/>
        <a:p>
          <a:endParaRPr lang="fr-FR"/>
        </a:p>
      </dgm:t>
    </dgm:pt>
    <dgm:pt modelId="{6FC31EC0-5EDC-4BDD-BDC3-F2F03A9165CE}">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Objectifs</a:t>
          </a:r>
          <a:endParaRPr lang="fr-FR" sz="1100" b="1" dirty="0">
            <a:solidFill>
              <a:schemeClr val="tx1">
                <a:lumMod val="65000"/>
                <a:lumOff val="35000"/>
              </a:schemeClr>
            </a:solidFill>
            <a:latin typeface="Calibri" pitchFamily="34" charset="0"/>
            <a:cs typeface="Calibri" pitchFamily="34" charset="0"/>
          </a:endParaRPr>
        </a:p>
      </dgm:t>
    </dgm:pt>
    <dgm:pt modelId="{5EEBDAA8-85A0-480E-8358-84FACB86C5A0}" type="parTrans" cxnId="{A67834B3-3E8A-4A9F-8419-57C54D3D329E}">
      <dgm:prSet/>
      <dgm:spPr/>
      <dgm:t>
        <a:bodyPr/>
        <a:lstStyle/>
        <a:p>
          <a:endParaRPr lang="fr-FR"/>
        </a:p>
      </dgm:t>
    </dgm:pt>
    <dgm:pt modelId="{98E63402-303C-4720-B3A9-B012E4D5721B}" type="sibTrans" cxnId="{A67834B3-3E8A-4A9F-8419-57C54D3D329E}">
      <dgm:prSet/>
      <dgm:spPr/>
      <dgm:t>
        <a:bodyPr/>
        <a:lstStyle/>
        <a:p>
          <a:endParaRPr lang="fr-FR"/>
        </a:p>
      </dgm:t>
    </dgm:pt>
    <dgm:pt modelId="{763040F7-60D2-4677-8076-824FEB1CA553}">
      <dgm:prSet phldrT="[Texte]" custT="1"/>
      <dgm:spPr>
        <a:solidFill>
          <a:schemeClr val="accent4">
            <a:lumMod val="40000"/>
            <a:lumOff val="60000"/>
          </a:schemeClr>
        </a:solidFill>
      </dgm:spPr>
      <dgm:t>
        <a:bodyPr/>
        <a:lstStyle/>
        <a:p>
          <a:pPr marL="0" indent="0">
            <a:tabLst>
              <a:tab pos="534988" algn="l"/>
            </a:tabLst>
          </a:pPr>
          <a:r>
            <a:rPr lang="fr-FR" sz="1100" b="1" dirty="0" smtClean="0">
              <a:solidFill>
                <a:schemeClr val="tx1">
                  <a:lumMod val="65000"/>
                  <a:lumOff val="35000"/>
                </a:schemeClr>
              </a:solidFill>
              <a:latin typeface="Calibri" pitchFamily="34" charset="0"/>
              <a:cs typeface="Calibri" pitchFamily="34" charset="0"/>
            </a:rPr>
            <a:t>Offre</a:t>
          </a:r>
          <a:endParaRPr lang="fr-FR" sz="1100" b="1" dirty="0">
            <a:solidFill>
              <a:schemeClr val="tx1">
                <a:lumMod val="65000"/>
                <a:lumOff val="35000"/>
              </a:schemeClr>
            </a:solidFill>
            <a:latin typeface="Calibri" pitchFamily="34" charset="0"/>
            <a:cs typeface="Calibri" pitchFamily="34" charset="0"/>
          </a:endParaRPr>
        </a:p>
      </dgm:t>
    </dgm:pt>
    <dgm:pt modelId="{31268AE1-9E26-44CC-8716-FEF64665F0EA}" type="parTrans" cxnId="{7B3FD4AB-9969-478D-A8F0-E32D995C2498}">
      <dgm:prSet/>
      <dgm:spPr/>
      <dgm:t>
        <a:bodyPr/>
        <a:lstStyle/>
        <a:p>
          <a:endParaRPr lang="fr-FR"/>
        </a:p>
      </dgm:t>
    </dgm:pt>
    <dgm:pt modelId="{F25B119A-5835-449B-B151-51C018DE53B0}" type="sibTrans" cxnId="{7B3FD4AB-9969-478D-A8F0-E32D995C2498}">
      <dgm:prSet/>
      <dgm:spPr/>
      <dgm:t>
        <a:bodyPr/>
        <a:lstStyle/>
        <a:p>
          <a:endParaRPr lang="fr-FR"/>
        </a:p>
      </dgm:t>
    </dgm:pt>
    <dgm:pt modelId="{394B2631-06F0-401A-A692-5294AD9DA2C4}">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Partenaires</a:t>
          </a:r>
          <a:endParaRPr lang="fr-FR" sz="1100" b="1" dirty="0">
            <a:solidFill>
              <a:schemeClr val="tx1">
                <a:lumMod val="65000"/>
                <a:lumOff val="35000"/>
              </a:schemeClr>
            </a:solidFill>
            <a:latin typeface="Calibri" pitchFamily="34" charset="0"/>
            <a:cs typeface="Calibri" pitchFamily="34" charset="0"/>
          </a:endParaRPr>
        </a:p>
      </dgm:t>
    </dgm:pt>
    <dgm:pt modelId="{62CC5AD9-CE82-4B09-A3EB-5960A3558BFA}" type="parTrans" cxnId="{A17E7355-056D-41EE-88F6-C63ADEB7E2B2}">
      <dgm:prSet/>
      <dgm:spPr/>
      <dgm:t>
        <a:bodyPr/>
        <a:lstStyle/>
        <a:p>
          <a:endParaRPr lang="fr-FR"/>
        </a:p>
      </dgm:t>
    </dgm:pt>
    <dgm:pt modelId="{FD83594D-BC53-41FC-A873-9671658E12D0}" type="sibTrans" cxnId="{A17E7355-056D-41EE-88F6-C63ADEB7E2B2}">
      <dgm:prSet/>
      <dgm:spPr/>
      <dgm:t>
        <a:bodyPr/>
        <a:lstStyle/>
        <a:p>
          <a:endParaRPr lang="fr-FR"/>
        </a:p>
      </dgm:t>
    </dgm:pt>
    <dgm:pt modelId="{7FECAC1C-7254-466A-87A6-F28C75F8C68F}" type="pres">
      <dgm:prSet presAssocID="{93F80F96-25DC-4F30-9826-84B1B1832147}" presName="Name0" presStyleCnt="0">
        <dgm:presLayoutVars>
          <dgm:dir/>
          <dgm:animLvl val="lvl"/>
          <dgm:resizeHandles val="exact"/>
        </dgm:presLayoutVars>
      </dgm:prSet>
      <dgm:spPr/>
    </dgm:pt>
    <dgm:pt modelId="{03B79EC2-EA13-4F24-8C8F-6C0E30078C6D}" type="pres">
      <dgm:prSet presAssocID="{E696CD16-4597-486F-9FDF-7C974170BE7A}" presName="parTxOnly" presStyleLbl="node1" presStyleIdx="0" presStyleCnt="5" custScaleX="192232" custLinFactX="-3274" custLinFactNeighborX="-100000">
        <dgm:presLayoutVars>
          <dgm:chMax val="0"/>
          <dgm:chPref val="0"/>
          <dgm:bulletEnabled val="1"/>
        </dgm:presLayoutVars>
      </dgm:prSet>
      <dgm:spPr/>
      <dgm:t>
        <a:bodyPr/>
        <a:lstStyle/>
        <a:p>
          <a:endParaRPr lang="fr-FR"/>
        </a:p>
      </dgm:t>
    </dgm:pt>
    <dgm:pt modelId="{74132DA7-AC08-4494-828F-BDE88B299799}" type="pres">
      <dgm:prSet presAssocID="{C60CA3EF-D5F3-4675-B3B2-DCF4965F3943}" presName="parTxOnlySpace" presStyleCnt="0"/>
      <dgm:spPr/>
    </dgm:pt>
    <dgm:pt modelId="{88A2AFFA-D7A2-4F71-A2F4-C5C5B31E303D}" type="pres">
      <dgm:prSet presAssocID="{48C36064-080F-4B9F-A154-99A061769FA3}" presName="parTxOnly" presStyleLbl="node1" presStyleIdx="1" presStyleCnt="5" custScaleX="174443">
        <dgm:presLayoutVars>
          <dgm:chMax val="0"/>
          <dgm:chPref val="0"/>
          <dgm:bulletEnabled val="1"/>
        </dgm:presLayoutVars>
      </dgm:prSet>
      <dgm:spPr/>
      <dgm:t>
        <a:bodyPr/>
        <a:lstStyle/>
        <a:p>
          <a:endParaRPr lang="fr-FR"/>
        </a:p>
      </dgm:t>
    </dgm:pt>
    <dgm:pt modelId="{0669B7EB-655C-43E5-BC12-492DEB5C458B}" type="pres">
      <dgm:prSet presAssocID="{410C09FB-74B6-4B89-802E-A472A933BB32}" presName="parTxOnlySpace" presStyleCnt="0"/>
      <dgm:spPr/>
    </dgm:pt>
    <dgm:pt modelId="{E9ED1D3A-8223-442C-B07D-CA464E8E1D15}" type="pres">
      <dgm:prSet presAssocID="{6FC31EC0-5EDC-4BDD-BDC3-F2F03A9165CE}" presName="parTxOnly" presStyleLbl="node1" presStyleIdx="2" presStyleCnt="5" custScaleX="177552" custLinFactNeighborX="5242">
        <dgm:presLayoutVars>
          <dgm:chMax val="0"/>
          <dgm:chPref val="0"/>
          <dgm:bulletEnabled val="1"/>
        </dgm:presLayoutVars>
      </dgm:prSet>
      <dgm:spPr/>
      <dgm:t>
        <a:bodyPr/>
        <a:lstStyle/>
        <a:p>
          <a:endParaRPr lang="fr-FR"/>
        </a:p>
      </dgm:t>
    </dgm:pt>
    <dgm:pt modelId="{87FAA8B6-A648-4641-B6E3-D6CA1DEA21B3}" type="pres">
      <dgm:prSet presAssocID="{98E63402-303C-4720-B3A9-B012E4D5721B}" presName="parTxOnlySpace" presStyleCnt="0"/>
      <dgm:spPr/>
    </dgm:pt>
    <dgm:pt modelId="{A55BC3EE-1AC9-404C-BB84-E31244EF83A4}" type="pres">
      <dgm:prSet presAssocID="{763040F7-60D2-4677-8076-824FEB1CA553}" presName="parTxOnly" presStyleLbl="node1" presStyleIdx="3" presStyleCnt="5" custScaleX="164547" custLinFactNeighborX="4274">
        <dgm:presLayoutVars>
          <dgm:chMax val="0"/>
          <dgm:chPref val="0"/>
          <dgm:bulletEnabled val="1"/>
        </dgm:presLayoutVars>
      </dgm:prSet>
      <dgm:spPr/>
      <dgm:t>
        <a:bodyPr/>
        <a:lstStyle/>
        <a:p>
          <a:endParaRPr lang="fr-FR"/>
        </a:p>
      </dgm:t>
    </dgm:pt>
    <dgm:pt modelId="{6A3BC468-8CF6-488F-BCEC-420186C97BC0}" type="pres">
      <dgm:prSet presAssocID="{F25B119A-5835-449B-B151-51C018DE53B0}" presName="parTxOnlySpace" presStyleCnt="0"/>
      <dgm:spPr/>
    </dgm:pt>
    <dgm:pt modelId="{02ECB112-54CD-4A87-8F3D-4DB0B313C9D8}" type="pres">
      <dgm:prSet presAssocID="{394B2631-06F0-401A-A692-5294AD9DA2C4}" presName="parTxOnly" presStyleLbl="node1" presStyleIdx="4" presStyleCnt="5" custScaleX="156740" custLinFactNeighborX="-15438" custLinFactNeighborY="191">
        <dgm:presLayoutVars>
          <dgm:chMax val="0"/>
          <dgm:chPref val="0"/>
          <dgm:bulletEnabled val="1"/>
        </dgm:presLayoutVars>
      </dgm:prSet>
      <dgm:spPr/>
      <dgm:t>
        <a:bodyPr/>
        <a:lstStyle/>
        <a:p>
          <a:endParaRPr lang="fr-FR"/>
        </a:p>
      </dgm:t>
    </dgm:pt>
  </dgm:ptLst>
  <dgm:cxnLst>
    <dgm:cxn modelId="{A67834B3-3E8A-4A9F-8419-57C54D3D329E}" srcId="{93F80F96-25DC-4F30-9826-84B1B1832147}" destId="{6FC31EC0-5EDC-4BDD-BDC3-F2F03A9165CE}" srcOrd="2" destOrd="0" parTransId="{5EEBDAA8-85A0-480E-8358-84FACB86C5A0}" sibTransId="{98E63402-303C-4720-B3A9-B012E4D5721B}"/>
    <dgm:cxn modelId="{7B3FD4AB-9969-478D-A8F0-E32D995C2498}" srcId="{93F80F96-25DC-4F30-9826-84B1B1832147}" destId="{763040F7-60D2-4677-8076-824FEB1CA553}" srcOrd="3" destOrd="0" parTransId="{31268AE1-9E26-44CC-8716-FEF64665F0EA}" sibTransId="{F25B119A-5835-449B-B151-51C018DE53B0}"/>
    <dgm:cxn modelId="{51683887-8E5C-4738-9D98-6FF0D05E86EB}" srcId="{93F80F96-25DC-4F30-9826-84B1B1832147}" destId="{E696CD16-4597-486F-9FDF-7C974170BE7A}" srcOrd="0" destOrd="0" parTransId="{0A5A9A92-B161-4A11-8BE3-2F3C60A470B4}" sibTransId="{C60CA3EF-D5F3-4675-B3B2-DCF4965F3943}"/>
    <dgm:cxn modelId="{9E6E8D7E-407B-45CE-B27F-EC1C9BA3E5E0}" type="presOf" srcId="{6FC31EC0-5EDC-4BDD-BDC3-F2F03A9165CE}" destId="{E9ED1D3A-8223-442C-B07D-CA464E8E1D15}" srcOrd="0" destOrd="0" presId="urn:microsoft.com/office/officeart/2005/8/layout/chevron1"/>
    <dgm:cxn modelId="{AFA49060-BE00-4A77-B23E-DE839161BA46}" type="presOf" srcId="{48C36064-080F-4B9F-A154-99A061769FA3}" destId="{88A2AFFA-D7A2-4F71-A2F4-C5C5B31E303D}" srcOrd="0" destOrd="0" presId="urn:microsoft.com/office/officeart/2005/8/layout/chevron1"/>
    <dgm:cxn modelId="{5086C3D1-0EFC-47DD-AAB2-F4F55951D7A7}" srcId="{93F80F96-25DC-4F30-9826-84B1B1832147}" destId="{48C36064-080F-4B9F-A154-99A061769FA3}" srcOrd="1" destOrd="0" parTransId="{C5CD7D0B-AB78-45C1-B5C7-BF1361F2E508}" sibTransId="{410C09FB-74B6-4B89-802E-A472A933BB32}"/>
    <dgm:cxn modelId="{A17E7355-056D-41EE-88F6-C63ADEB7E2B2}" srcId="{93F80F96-25DC-4F30-9826-84B1B1832147}" destId="{394B2631-06F0-401A-A692-5294AD9DA2C4}" srcOrd="4" destOrd="0" parTransId="{62CC5AD9-CE82-4B09-A3EB-5960A3558BFA}" sibTransId="{FD83594D-BC53-41FC-A873-9671658E12D0}"/>
    <dgm:cxn modelId="{302550F6-27EF-4FD9-8EF0-DE7E543E9363}" type="presOf" srcId="{E696CD16-4597-486F-9FDF-7C974170BE7A}" destId="{03B79EC2-EA13-4F24-8C8F-6C0E30078C6D}" srcOrd="0" destOrd="0" presId="urn:microsoft.com/office/officeart/2005/8/layout/chevron1"/>
    <dgm:cxn modelId="{1CBC0C81-0646-49ED-B23D-98A5FF4A1071}" type="presOf" srcId="{93F80F96-25DC-4F30-9826-84B1B1832147}" destId="{7FECAC1C-7254-466A-87A6-F28C75F8C68F}" srcOrd="0" destOrd="0" presId="urn:microsoft.com/office/officeart/2005/8/layout/chevron1"/>
    <dgm:cxn modelId="{62C6D845-4B19-43E5-BF77-CED1D416E802}" type="presOf" srcId="{763040F7-60D2-4677-8076-824FEB1CA553}" destId="{A55BC3EE-1AC9-404C-BB84-E31244EF83A4}" srcOrd="0" destOrd="0" presId="urn:microsoft.com/office/officeart/2005/8/layout/chevron1"/>
    <dgm:cxn modelId="{A8DF515D-001F-4025-9265-F224143604AC}" type="presOf" srcId="{394B2631-06F0-401A-A692-5294AD9DA2C4}" destId="{02ECB112-54CD-4A87-8F3D-4DB0B313C9D8}" srcOrd="0" destOrd="0" presId="urn:microsoft.com/office/officeart/2005/8/layout/chevron1"/>
    <dgm:cxn modelId="{5DB6D14F-F587-49EB-8795-452732A22A88}" type="presParOf" srcId="{7FECAC1C-7254-466A-87A6-F28C75F8C68F}" destId="{03B79EC2-EA13-4F24-8C8F-6C0E30078C6D}" srcOrd="0" destOrd="0" presId="urn:microsoft.com/office/officeart/2005/8/layout/chevron1"/>
    <dgm:cxn modelId="{156D9708-4AEE-4DB6-909A-6C5DCFF082E2}" type="presParOf" srcId="{7FECAC1C-7254-466A-87A6-F28C75F8C68F}" destId="{74132DA7-AC08-4494-828F-BDE88B299799}" srcOrd="1" destOrd="0" presId="urn:microsoft.com/office/officeart/2005/8/layout/chevron1"/>
    <dgm:cxn modelId="{1255B935-E554-46F5-9AD4-6600CEA5AC98}" type="presParOf" srcId="{7FECAC1C-7254-466A-87A6-F28C75F8C68F}" destId="{88A2AFFA-D7A2-4F71-A2F4-C5C5B31E303D}" srcOrd="2" destOrd="0" presId="urn:microsoft.com/office/officeart/2005/8/layout/chevron1"/>
    <dgm:cxn modelId="{229C40F6-2988-4FA9-B254-C6CC320B33B5}" type="presParOf" srcId="{7FECAC1C-7254-466A-87A6-F28C75F8C68F}" destId="{0669B7EB-655C-43E5-BC12-492DEB5C458B}" srcOrd="3" destOrd="0" presId="urn:microsoft.com/office/officeart/2005/8/layout/chevron1"/>
    <dgm:cxn modelId="{4FFC5A6A-F1BE-4F21-B579-5B9D18D098D8}" type="presParOf" srcId="{7FECAC1C-7254-466A-87A6-F28C75F8C68F}" destId="{E9ED1D3A-8223-442C-B07D-CA464E8E1D15}" srcOrd="4" destOrd="0" presId="urn:microsoft.com/office/officeart/2005/8/layout/chevron1"/>
    <dgm:cxn modelId="{40EE5DFB-61DD-4A46-B9A5-52A8D8D6B70B}" type="presParOf" srcId="{7FECAC1C-7254-466A-87A6-F28C75F8C68F}" destId="{87FAA8B6-A648-4641-B6E3-D6CA1DEA21B3}" srcOrd="5" destOrd="0" presId="urn:microsoft.com/office/officeart/2005/8/layout/chevron1"/>
    <dgm:cxn modelId="{FB6C07B2-75ED-4418-AAAC-BEF80F77DBEF}" type="presParOf" srcId="{7FECAC1C-7254-466A-87A6-F28C75F8C68F}" destId="{A55BC3EE-1AC9-404C-BB84-E31244EF83A4}" srcOrd="6" destOrd="0" presId="urn:microsoft.com/office/officeart/2005/8/layout/chevron1"/>
    <dgm:cxn modelId="{1A007AF8-576A-4E34-98C6-9D174DF4D8C3}" type="presParOf" srcId="{7FECAC1C-7254-466A-87A6-F28C75F8C68F}" destId="{6A3BC468-8CF6-488F-BCEC-420186C97BC0}" srcOrd="7" destOrd="0" presId="urn:microsoft.com/office/officeart/2005/8/layout/chevron1"/>
    <dgm:cxn modelId="{83BE9265-E749-4738-B68F-23976244EE3E}" type="presParOf" srcId="{7FECAC1C-7254-466A-87A6-F28C75F8C68F}" destId="{02ECB112-54CD-4A87-8F3D-4DB0B313C9D8}" srcOrd="8" destOrd="0" presId="urn:microsoft.com/office/officeart/2005/8/layout/chevron1"/>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F80F96-25DC-4F30-9826-84B1B1832147}" type="doc">
      <dgm:prSet loTypeId="urn:microsoft.com/office/officeart/2005/8/layout/chevron1" loCatId="process" qsTypeId="urn:microsoft.com/office/officeart/2005/8/quickstyle/simple3" qsCatId="simple" csTypeId="urn:microsoft.com/office/officeart/2005/8/colors/accent1_5" csCatId="accent1" phldr="1"/>
      <dgm:spPr/>
    </dgm:pt>
    <dgm:pt modelId="{E696CD16-4597-486F-9FDF-7C974170BE7A}">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Le Contexte</a:t>
          </a:r>
          <a:endParaRPr lang="fr-FR" sz="1100" b="1" dirty="0">
            <a:solidFill>
              <a:schemeClr val="tx1">
                <a:lumMod val="65000"/>
                <a:lumOff val="35000"/>
              </a:schemeClr>
            </a:solidFill>
            <a:latin typeface="Calibri" pitchFamily="34" charset="0"/>
            <a:cs typeface="Calibri" pitchFamily="34" charset="0"/>
          </a:endParaRPr>
        </a:p>
      </dgm:t>
    </dgm:pt>
    <dgm:pt modelId="{0A5A9A92-B161-4A11-8BE3-2F3C60A470B4}" type="parTrans" cxnId="{51683887-8E5C-4738-9D98-6FF0D05E86EB}">
      <dgm:prSet/>
      <dgm:spPr/>
      <dgm:t>
        <a:bodyPr/>
        <a:lstStyle/>
        <a:p>
          <a:endParaRPr lang="fr-FR"/>
        </a:p>
      </dgm:t>
    </dgm:pt>
    <dgm:pt modelId="{C60CA3EF-D5F3-4675-B3B2-DCF4965F3943}" type="sibTrans" cxnId="{51683887-8E5C-4738-9D98-6FF0D05E86EB}">
      <dgm:prSet/>
      <dgm:spPr/>
      <dgm:t>
        <a:bodyPr/>
        <a:lstStyle/>
        <a:p>
          <a:endParaRPr lang="fr-FR"/>
        </a:p>
      </dgm:t>
    </dgm:pt>
    <dgm:pt modelId="{48C36064-080F-4B9F-A154-99A061769FA3}">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Enjeux</a:t>
          </a:r>
          <a:endParaRPr lang="fr-FR" sz="1100" b="1" dirty="0">
            <a:solidFill>
              <a:schemeClr val="tx1">
                <a:lumMod val="65000"/>
                <a:lumOff val="35000"/>
              </a:schemeClr>
            </a:solidFill>
            <a:latin typeface="Calibri" pitchFamily="34" charset="0"/>
            <a:cs typeface="Calibri" pitchFamily="34" charset="0"/>
          </a:endParaRPr>
        </a:p>
      </dgm:t>
    </dgm:pt>
    <dgm:pt modelId="{C5CD7D0B-AB78-45C1-B5C7-BF1361F2E508}" type="parTrans" cxnId="{5086C3D1-0EFC-47DD-AAB2-F4F55951D7A7}">
      <dgm:prSet/>
      <dgm:spPr/>
      <dgm:t>
        <a:bodyPr/>
        <a:lstStyle/>
        <a:p>
          <a:endParaRPr lang="fr-FR"/>
        </a:p>
      </dgm:t>
    </dgm:pt>
    <dgm:pt modelId="{410C09FB-74B6-4B89-802E-A472A933BB32}" type="sibTrans" cxnId="{5086C3D1-0EFC-47DD-AAB2-F4F55951D7A7}">
      <dgm:prSet/>
      <dgm:spPr/>
      <dgm:t>
        <a:bodyPr/>
        <a:lstStyle/>
        <a:p>
          <a:endParaRPr lang="fr-FR"/>
        </a:p>
      </dgm:t>
    </dgm:pt>
    <dgm:pt modelId="{6FC31EC0-5EDC-4BDD-BDC3-F2F03A9165CE}">
      <dgm:prSet phldrT="[Texte]" custT="1"/>
      <dgm:spPr>
        <a:gradFill rotWithShape="0">
          <a:gsLst>
            <a:gs pos="100000">
              <a:srgbClr val="391BA5"/>
            </a:gs>
            <a:gs pos="0">
              <a:srgbClr val="85C2FF"/>
            </a:gs>
            <a:gs pos="94000">
              <a:srgbClr val="C4D6EB"/>
            </a:gs>
            <a:gs pos="0">
              <a:srgbClr val="7030A0"/>
            </a:gs>
          </a:gsLst>
          <a:path path="circle">
            <a:fillToRect l="100000" t="100000"/>
          </a:path>
        </a:gradFill>
      </dgm:spPr>
      <dgm:t>
        <a:bodyPr/>
        <a:lstStyle/>
        <a:p>
          <a:r>
            <a:rPr lang="fr-FR" sz="1100" b="1" dirty="0" smtClean="0">
              <a:solidFill>
                <a:schemeClr val="tx1"/>
              </a:solidFill>
              <a:latin typeface="Calibri" pitchFamily="34" charset="0"/>
              <a:cs typeface="Calibri" pitchFamily="34" charset="0"/>
            </a:rPr>
            <a:t>Objectifs</a:t>
          </a:r>
          <a:endParaRPr lang="fr-FR" sz="1100" b="1" dirty="0">
            <a:solidFill>
              <a:schemeClr val="tx1"/>
            </a:solidFill>
            <a:latin typeface="Calibri" pitchFamily="34" charset="0"/>
            <a:cs typeface="Calibri" pitchFamily="34" charset="0"/>
          </a:endParaRPr>
        </a:p>
      </dgm:t>
    </dgm:pt>
    <dgm:pt modelId="{5EEBDAA8-85A0-480E-8358-84FACB86C5A0}" type="parTrans" cxnId="{A67834B3-3E8A-4A9F-8419-57C54D3D329E}">
      <dgm:prSet/>
      <dgm:spPr/>
      <dgm:t>
        <a:bodyPr/>
        <a:lstStyle/>
        <a:p>
          <a:endParaRPr lang="fr-FR"/>
        </a:p>
      </dgm:t>
    </dgm:pt>
    <dgm:pt modelId="{98E63402-303C-4720-B3A9-B012E4D5721B}" type="sibTrans" cxnId="{A67834B3-3E8A-4A9F-8419-57C54D3D329E}">
      <dgm:prSet/>
      <dgm:spPr/>
      <dgm:t>
        <a:bodyPr/>
        <a:lstStyle/>
        <a:p>
          <a:endParaRPr lang="fr-FR"/>
        </a:p>
      </dgm:t>
    </dgm:pt>
    <dgm:pt modelId="{763040F7-60D2-4677-8076-824FEB1CA553}">
      <dgm:prSet phldrT="[Texte]" custT="1"/>
      <dgm:spPr>
        <a:solidFill>
          <a:schemeClr val="accent4">
            <a:lumMod val="40000"/>
            <a:lumOff val="60000"/>
          </a:schemeClr>
        </a:solidFill>
      </dgm:spPr>
      <dgm:t>
        <a:bodyPr/>
        <a:lstStyle/>
        <a:p>
          <a:pPr marL="0" indent="0">
            <a:tabLst>
              <a:tab pos="534988" algn="l"/>
            </a:tabLst>
          </a:pPr>
          <a:r>
            <a:rPr lang="fr-FR" sz="1100" b="1" dirty="0" smtClean="0">
              <a:solidFill>
                <a:schemeClr val="tx1">
                  <a:lumMod val="65000"/>
                  <a:lumOff val="35000"/>
                </a:schemeClr>
              </a:solidFill>
              <a:latin typeface="Calibri" pitchFamily="34" charset="0"/>
              <a:cs typeface="Calibri" pitchFamily="34" charset="0"/>
            </a:rPr>
            <a:t>Offre</a:t>
          </a:r>
          <a:endParaRPr lang="fr-FR" sz="1100" b="1" dirty="0">
            <a:solidFill>
              <a:schemeClr val="tx1">
                <a:lumMod val="65000"/>
                <a:lumOff val="35000"/>
              </a:schemeClr>
            </a:solidFill>
            <a:latin typeface="Calibri" pitchFamily="34" charset="0"/>
            <a:cs typeface="Calibri" pitchFamily="34" charset="0"/>
          </a:endParaRPr>
        </a:p>
      </dgm:t>
    </dgm:pt>
    <dgm:pt modelId="{31268AE1-9E26-44CC-8716-FEF64665F0EA}" type="parTrans" cxnId="{7B3FD4AB-9969-478D-A8F0-E32D995C2498}">
      <dgm:prSet/>
      <dgm:spPr/>
      <dgm:t>
        <a:bodyPr/>
        <a:lstStyle/>
        <a:p>
          <a:endParaRPr lang="fr-FR"/>
        </a:p>
      </dgm:t>
    </dgm:pt>
    <dgm:pt modelId="{F25B119A-5835-449B-B151-51C018DE53B0}" type="sibTrans" cxnId="{7B3FD4AB-9969-478D-A8F0-E32D995C2498}">
      <dgm:prSet/>
      <dgm:spPr/>
      <dgm:t>
        <a:bodyPr/>
        <a:lstStyle/>
        <a:p>
          <a:endParaRPr lang="fr-FR"/>
        </a:p>
      </dgm:t>
    </dgm:pt>
    <dgm:pt modelId="{394B2631-06F0-401A-A692-5294AD9DA2C4}">
      <dgm:prSet phldrT="[Texte]" custT="1"/>
      <dgm:spPr>
        <a:solidFill>
          <a:schemeClr val="accent4">
            <a:lumMod val="40000"/>
            <a:lumOff val="60000"/>
          </a:schemeClr>
        </a:solidFill>
      </dgm:spPr>
      <dgm:t>
        <a:bodyPr/>
        <a:lstStyle/>
        <a:p>
          <a:r>
            <a:rPr lang="fr-FR" sz="1100" b="1" dirty="0" smtClean="0">
              <a:solidFill>
                <a:schemeClr val="tx1">
                  <a:lumMod val="65000"/>
                  <a:lumOff val="35000"/>
                </a:schemeClr>
              </a:solidFill>
              <a:latin typeface="Calibri" pitchFamily="34" charset="0"/>
              <a:cs typeface="Calibri" pitchFamily="34" charset="0"/>
            </a:rPr>
            <a:t>Partenaires</a:t>
          </a:r>
          <a:endParaRPr lang="fr-FR" sz="1100" b="1" dirty="0">
            <a:solidFill>
              <a:schemeClr val="tx1">
                <a:lumMod val="65000"/>
                <a:lumOff val="35000"/>
              </a:schemeClr>
            </a:solidFill>
            <a:latin typeface="Calibri" pitchFamily="34" charset="0"/>
            <a:cs typeface="Calibri" pitchFamily="34" charset="0"/>
          </a:endParaRPr>
        </a:p>
      </dgm:t>
    </dgm:pt>
    <dgm:pt modelId="{62CC5AD9-CE82-4B09-A3EB-5960A3558BFA}" type="parTrans" cxnId="{A17E7355-056D-41EE-88F6-C63ADEB7E2B2}">
      <dgm:prSet/>
      <dgm:spPr/>
      <dgm:t>
        <a:bodyPr/>
        <a:lstStyle/>
        <a:p>
          <a:endParaRPr lang="fr-FR"/>
        </a:p>
      </dgm:t>
    </dgm:pt>
    <dgm:pt modelId="{FD83594D-BC53-41FC-A873-9671658E12D0}" type="sibTrans" cxnId="{A17E7355-056D-41EE-88F6-C63ADEB7E2B2}">
      <dgm:prSet/>
      <dgm:spPr/>
      <dgm:t>
        <a:bodyPr/>
        <a:lstStyle/>
        <a:p>
          <a:endParaRPr lang="fr-FR"/>
        </a:p>
      </dgm:t>
    </dgm:pt>
    <dgm:pt modelId="{7FECAC1C-7254-466A-87A6-F28C75F8C68F}" type="pres">
      <dgm:prSet presAssocID="{93F80F96-25DC-4F30-9826-84B1B1832147}" presName="Name0" presStyleCnt="0">
        <dgm:presLayoutVars>
          <dgm:dir/>
          <dgm:animLvl val="lvl"/>
          <dgm:resizeHandles val="exact"/>
        </dgm:presLayoutVars>
      </dgm:prSet>
      <dgm:spPr/>
    </dgm:pt>
    <dgm:pt modelId="{03B79EC2-EA13-4F24-8C8F-6C0E30078C6D}" type="pres">
      <dgm:prSet presAssocID="{E696CD16-4597-486F-9FDF-7C974170BE7A}" presName="parTxOnly" presStyleLbl="node1" presStyleIdx="0" presStyleCnt="5" custScaleX="192232" custLinFactX="-3274" custLinFactNeighborX="-100000">
        <dgm:presLayoutVars>
          <dgm:chMax val="0"/>
          <dgm:chPref val="0"/>
          <dgm:bulletEnabled val="1"/>
        </dgm:presLayoutVars>
      </dgm:prSet>
      <dgm:spPr/>
      <dgm:t>
        <a:bodyPr/>
        <a:lstStyle/>
        <a:p>
          <a:endParaRPr lang="fr-FR"/>
        </a:p>
      </dgm:t>
    </dgm:pt>
    <dgm:pt modelId="{74132DA7-AC08-4494-828F-BDE88B299799}" type="pres">
      <dgm:prSet presAssocID="{C60CA3EF-D5F3-4675-B3B2-DCF4965F3943}" presName="parTxOnlySpace" presStyleCnt="0"/>
      <dgm:spPr/>
    </dgm:pt>
    <dgm:pt modelId="{88A2AFFA-D7A2-4F71-A2F4-C5C5B31E303D}" type="pres">
      <dgm:prSet presAssocID="{48C36064-080F-4B9F-A154-99A061769FA3}" presName="parTxOnly" presStyleLbl="node1" presStyleIdx="1" presStyleCnt="5" custScaleX="174443">
        <dgm:presLayoutVars>
          <dgm:chMax val="0"/>
          <dgm:chPref val="0"/>
          <dgm:bulletEnabled val="1"/>
        </dgm:presLayoutVars>
      </dgm:prSet>
      <dgm:spPr/>
      <dgm:t>
        <a:bodyPr/>
        <a:lstStyle/>
        <a:p>
          <a:endParaRPr lang="fr-FR"/>
        </a:p>
      </dgm:t>
    </dgm:pt>
    <dgm:pt modelId="{0669B7EB-655C-43E5-BC12-492DEB5C458B}" type="pres">
      <dgm:prSet presAssocID="{410C09FB-74B6-4B89-802E-A472A933BB32}" presName="parTxOnlySpace" presStyleCnt="0"/>
      <dgm:spPr/>
    </dgm:pt>
    <dgm:pt modelId="{E9ED1D3A-8223-442C-B07D-CA464E8E1D15}" type="pres">
      <dgm:prSet presAssocID="{6FC31EC0-5EDC-4BDD-BDC3-F2F03A9165CE}" presName="parTxOnly" presStyleLbl="node1" presStyleIdx="2" presStyleCnt="5" custScaleX="177552" custLinFactNeighborX="5242">
        <dgm:presLayoutVars>
          <dgm:chMax val="0"/>
          <dgm:chPref val="0"/>
          <dgm:bulletEnabled val="1"/>
        </dgm:presLayoutVars>
      </dgm:prSet>
      <dgm:spPr/>
      <dgm:t>
        <a:bodyPr/>
        <a:lstStyle/>
        <a:p>
          <a:endParaRPr lang="fr-FR"/>
        </a:p>
      </dgm:t>
    </dgm:pt>
    <dgm:pt modelId="{87FAA8B6-A648-4641-B6E3-D6CA1DEA21B3}" type="pres">
      <dgm:prSet presAssocID="{98E63402-303C-4720-B3A9-B012E4D5721B}" presName="parTxOnlySpace" presStyleCnt="0"/>
      <dgm:spPr/>
    </dgm:pt>
    <dgm:pt modelId="{A55BC3EE-1AC9-404C-BB84-E31244EF83A4}" type="pres">
      <dgm:prSet presAssocID="{763040F7-60D2-4677-8076-824FEB1CA553}" presName="parTxOnly" presStyleLbl="node1" presStyleIdx="3" presStyleCnt="5" custScaleX="164547" custLinFactNeighborX="4274">
        <dgm:presLayoutVars>
          <dgm:chMax val="0"/>
          <dgm:chPref val="0"/>
          <dgm:bulletEnabled val="1"/>
        </dgm:presLayoutVars>
      </dgm:prSet>
      <dgm:spPr/>
      <dgm:t>
        <a:bodyPr/>
        <a:lstStyle/>
        <a:p>
          <a:endParaRPr lang="fr-FR"/>
        </a:p>
      </dgm:t>
    </dgm:pt>
    <dgm:pt modelId="{6A3BC468-8CF6-488F-BCEC-420186C97BC0}" type="pres">
      <dgm:prSet presAssocID="{F25B119A-5835-449B-B151-51C018DE53B0}" presName="parTxOnlySpace" presStyleCnt="0"/>
      <dgm:spPr/>
    </dgm:pt>
    <dgm:pt modelId="{02ECB112-54CD-4A87-8F3D-4DB0B313C9D8}" type="pres">
      <dgm:prSet presAssocID="{394B2631-06F0-401A-A692-5294AD9DA2C4}" presName="parTxOnly" presStyleLbl="node1" presStyleIdx="4" presStyleCnt="5" custScaleX="182236" custLinFactNeighborX="-15438" custLinFactNeighborY="191">
        <dgm:presLayoutVars>
          <dgm:chMax val="0"/>
          <dgm:chPref val="0"/>
          <dgm:bulletEnabled val="1"/>
        </dgm:presLayoutVars>
      </dgm:prSet>
      <dgm:spPr/>
      <dgm:t>
        <a:bodyPr/>
        <a:lstStyle/>
        <a:p>
          <a:endParaRPr lang="fr-FR"/>
        </a:p>
      </dgm:t>
    </dgm:pt>
  </dgm:ptLst>
  <dgm:cxnLst>
    <dgm:cxn modelId="{A67834B3-3E8A-4A9F-8419-57C54D3D329E}" srcId="{93F80F96-25DC-4F30-9826-84B1B1832147}" destId="{6FC31EC0-5EDC-4BDD-BDC3-F2F03A9165CE}" srcOrd="2" destOrd="0" parTransId="{5EEBDAA8-85A0-480E-8358-84FACB86C5A0}" sibTransId="{98E63402-303C-4720-B3A9-B012E4D5721B}"/>
    <dgm:cxn modelId="{7B3FD4AB-9969-478D-A8F0-E32D995C2498}" srcId="{93F80F96-25DC-4F30-9826-84B1B1832147}" destId="{763040F7-60D2-4677-8076-824FEB1CA553}" srcOrd="3" destOrd="0" parTransId="{31268AE1-9E26-44CC-8716-FEF64665F0EA}" sibTransId="{F25B119A-5835-449B-B151-51C018DE53B0}"/>
    <dgm:cxn modelId="{E6CDE469-B322-4BD4-81FA-C637C053AA5F}" type="presOf" srcId="{6FC31EC0-5EDC-4BDD-BDC3-F2F03A9165CE}" destId="{E9ED1D3A-8223-442C-B07D-CA464E8E1D15}" srcOrd="0" destOrd="0" presId="urn:microsoft.com/office/officeart/2005/8/layout/chevron1"/>
    <dgm:cxn modelId="{51683887-8E5C-4738-9D98-6FF0D05E86EB}" srcId="{93F80F96-25DC-4F30-9826-84B1B1832147}" destId="{E696CD16-4597-486F-9FDF-7C974170BE7A}" srcOrd="0" destOrd="0" parTransId="{0A5A9A92-B161-4A11-8BE3-2F3C60A470B4}" sibTransId="{C60CA3EF-D5F3-4675-B3B2-DCF4965F3943}"/>
    <dgm:cxn modelId="{29C02520-C9A7-4634-9A68-EAE19068A2EE}" type="presOf" srcId="{763040F7-60D2-4677-8076-824FEB1CA553}" destId="{A55BC3EE-1AC9-404C-BB84-E31244EF83A4}" srcOrd="0" destOrd="0" presId="urn:microsoft.com/office/officeart/2005/8/layout/chevron1"/>
    <dgm:cxn modelId="{AF262788-B920-4B35-89A8-D970A0C7A5E0}" type="presOf" srcId="{E696CD16-4597-486F-9FDF-7C974170BE7A}" destId="{03B79EC2-EA13-4F24-8C8F-6C0E30078C6D}" srcOrd="0" destOrd="0" presId="urn:microsoft.com/office/officeart/2005/8/layout/chevron1"/>
    <dgm:cxn modelId="{5086C3D1-0EFC-47DD-AAB2-F4F55951D7A7}" srcId="{93F80F96-25DC-4F30-9826-84B1B1832147}" destId="{48C36064-080F-4B9F-A154-99A061769FA3}" srcOrd="1" destOrd="0" parTransId="{C5CD7D0B-AB78-45C1-B5C7-BF1361F2E508}" sibTransId="{410C09FB-74B6-4B89-802E-A472A933BB32}"/>
    <dgm:cxn modelId="{A17E7355-056D-41EE-88F6-C63ADEB7E2B2}" srcId="{93F80F96-25DC-4F30-9826-84B1B1832147}" destId="{394B2631-06F0-401A-A692-5294AD9DA2C4}" srcOrd="4" destOrd="0" parTransId="{62CC5AD9-CE82-4B09-A3EB-5960A3558BFA}" sibTransId="{FD83594D-BC53-41FC-A873-9671658E12D0}"/>
    <dgm:cxn modelId="{FBF21121-C559-4B45-A52E-20D3C2636A9A}" type="presOf" srcId="{93F80F96-25DC-4F30-9826-84B1B1832147}" destId="{7FECAC1C-7254-466A-87A6-F28C75F8C68F}" srcOrd="0" destOrd="0" presId="urn:microsoft.com/office/officeart/2005/8/layout/chevron1"/>
    <dgm:cxn modelId="{68EE93FF-2C18-42D9-A326-1B503F3B1BC3}" type="presOf" srcId="{48C36064-080F-4B9F-A154-99A061769FA3}" destId="{88A2AFFA-D7A2-4F71-A2F4-C5C5B31E303D}" srcOrd="0" destOrd="0" presId="urn:microsoft.com/office/officeart/2005/8/layout/chevron1"/>
    <dgm:cxn modelId="{B6525FF1-739A-4046-99BA-370350735686}" type="presOf" srcId="{394B2631-06F0-401A-A692-5294AD9DA2C4}" destId="{02ECB112-54CD-4A87-8F3D-4DB0B313C9D8}" srcOrd="0" destOrd="0" presId="urn:microsoft.com/office/officeart/2005/8/layout/chevron1"/>
    <dgm:cxn modelId="{07DA9A68-47C1-4BD5-97B0-4AE4EBECC237}" type="presParOf" srcId="{7FECAC1C-7254-466A-87A6-F28C75F8C68F}" destId="{03B79EC2-EA13-4F24-8C8F-6C0E30078C6D}" srcOrd="0" destOrd="0" presId="urn:microsoft.com/office/officeart/2005/8/layout/chevron1"/>
    <dgm:cxn modelId="{78E99326-5E6E-4119-BF7F-5AA4B4E45315}" type="presParOf" srcId="{7FECAC1C-7254-466A-87A6-F28C75F8C68F}" destId="{74132DA7-AC08-4494-828F-BDE88B299799}" srcOrd="1" destOrd="0" presId="urn:microsoft.com/office/officeart/2005/8/layout/chevron1"/>
    <dgm:cxn modelId="{4B2C6AB5-FCA4-4B0E-ABC2-164BBC4F6040}" type="presParOf" srcId="{7FECAC1C-7254-466A-87A6-F28C75F8C68F}" destId="{88A2AFFA-D7A2-4F71-A2F4-C5C5B31E303D}" srcOrd="2" destOrd="0" presId="urn:microsoft.com/office/officeart/2005/8/layout/chevron1"/>
    <dgm:cxn modelId="{46774F3D-52BB-4814-B775-EF01B390BABF}" type="presParOf" srcId="{7FECAC1C-7254-466A-87A6-F28C75F8C68F}" destId="{0669B7EB-655C-43E5-BC12-492DEB5C458B}" srcOrd="3" destOrd="0" presId="urn:microsoft.com/office/officeart/2005/8/layout/chevron1"/>
    <dgm:cxn modelId="{ACCF0D90-C582-4291-BFF9-C1BD1A3D6EAB}" type="presParOf" srcId="{7FECAC1C-7254-466A-87A6-F28C75F8C68F}" destId="{E9ED1D3A-8223-442C-B07D-CA464E8E1D15}" srcOrd="4" destOrd="0" presId="urn:microsoft.com/office/officeart/2005/8/layout/chevron1"/>
    <dgm:cxn modelId="{25E37782-1CAA-4DC0-ACC5-763062EE7233}" type="presParOf" srcId="{7FECAC1C-7254-466A-87A6-F28C75F8C68F}" destId="{87FAA8B6-A648-4641-B6E3-D6CA1DEA21B3}" srcOrd="5" destOrd="0" presId="urn:microsoft.com/office/officeart/2005/8/layout/chevron1"/>
    <dgm:cxn modelId="{B8566FCB-8F57-4B66-9BE6-312355198776}" type="presParOf" srcId="{7FECAC1C-7254-466A-87A6-F28C75F8C68F}" destId="{A55BC3EE-1AC9-404C-BB84-E31244EF83A4}" srcOrd="6" destOrd="0" presId="urn:microsoft.com/office/officeart/2005/8/layout/chevron1"/>
    <dgm:cxn modelId="{8FBF3B5B-1578-4AE1-AA56-34AA162B9138}" type="presParOf" srcId="{7FECAC1C-7254-466A-87A6-F28C75F8C68F}" destId="{6A3BC468-8CF6-488F-BCEC-420186C97BC0}" srcOrd="7" destOrd="0" presId="urn:microsoft.com/office/officeart/2005/8/layout/chevron1"/>
    <dgm:cxn modelId="{CC940711-0E77-43B3-B5A4-3CA5A4E620CF}" type="presParOf" srcId="{7FECAC1C-7254-466A-87A6-F28C75F8C68F}" destId="{02ECB112-54CD-4A87-8F3D-4DB0B313C9D8}" srcOrd="8" destOrd="0" presId="urn:microsoft.com/office/officeart/2005/8/layout/chevron1"/>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79EC2-EA13-4F24-8C8F-6C0E30078C6D}">
      <dsp:nvSpPr>
        <dsp:cNvPr id="0" name=""/>
        <dsp:cNvSpPr/>
      </dsp:nvSpPr>
      <dsp:spPr>
        <a:xfrm>
          <a:off x="0" y="267412"/>
          <a:ext cx="1328135" cy="276360"/>
        </a:xfrm>
        <a:prstGeom prst="chevron">
          <a:avLst/>
        </a:prstGeom>
        <a:gradFill flip="none" rotWithShape="1">
          <a:gsLst>
            <a:gs pos="100000">
              <a:srgbClr val="391BA5"/>
            </a:gs>
            <a:gs pos="0">
              <a:srgbClr val="85C2FF"/>
            </a:gs>
            <a:gs pos="94000">
              <a:srgbClr val="C4D6EB"/>
            </a:gs>
            <a:gs pos="0">
              <a:srgbClr val="7030A0"/>
            </a:gs>
          </a:gsLst>
          <a:path path="circle">
            <a:fillToRect l="100000" t="100000"/>
          </a:path>
          <a:tileRect r="-100000" b="-10000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latin typeface="Calibri" pitchFamily="34" charset="0"/>
              <a:cs typeface="Calibri" pitchFamily="34" charset="0"/>
            </a:rPr>
            <a:t>Le Contexte</a:t>
          </a:r>
          <a:endParaRPr lang="fr-FR" sz="1100" b="1" kern="1200" dirty="0">
            <a:latin typeface="Calibri" pitchFamily="34" charset="0"/>
            <a:cs typeface="Calibri" pitchFamily="34" charset="0"/>
          </a:endParaRPr>
        </a:p>
      </dsp:txBody>
      <dsp:txXfrm>
        <a:off x="138180" y="267412"/>
        <a:ext cx="1051775" cy="276360"/>
      </dsp:txXfrm>
    </dsp:sp>
    <dsp:sp modelId="{88A2AFFA-D7A2-4F71-A2F4-C5C5B31E303D}">
      <dsp:nvSpPr>
        <dsp:cNvPr id="0" name=""/>
        <dsp:cNvSpPr/>
      </dsp:nvSpPr>
      <dsp:spPr>
        <a:xfrm>
          <a:off x="1260144" y="267412"/>
          <a:ext cx="1205230" cy="276360"/>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Enjeux</a:t>
          </a:r>
          <a:endParaRPr lang="fr-FR" sz="1100" b="1" kern="1200" dirty="0">
            <a:solidFill>
              <a:schemeClr val="tx1">
                <a:lumMod val="65000"/>
                <a:lumOff val="35000"/>
              </a:schemeClr>
            </a:solidFill>
            <a:latin typeface="Calibri" pitchFamily="34" charset="0"/>
            <a:cs typeface="Calibri" pitchFamily="34" charset="0"/>
          </a:endParaRPr>
        </a:p>
      </dsp:txBody>
      <dsp:txXfrm>
        <a:off x="1398324" y="267412"/>
        <a:ext cx="928870" cy="276360"/>
      </dsp:txXfrm>
    </dsp:sp>
    <dsp:sp modelId="{E9ED1D3A-8223-442C-B07D-CA464E8E1D15}">
      <dsp:nvSpPr>
        <dsp:cNvPr id="0" name=""/>
        <dsp:cNvSpPr/>
      </dsp:nvSpPr>
      <dsp:spPr>
        <a:xfrm>
          <a:off x="2399906" y="267412"/>
          <a:ext cx="1226710" cy="276360"/>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Objectifs</a:t>
          </a:r>
          <a:endParaRPr lang="fr-FR" sz="1100" b="1" kern="1200" dirty="0">
            <a:solidFill>
              <a:schemeClr val="tx1">
                <a:lumMod val="65000"/>
                <a:lumOff val="35000"/>
              </a:schemeClr>
            </a:solidFill>
            <a:latin typeface="Calibri" pitchFamily="34" charset="0"/>
            <a:cs typeface="Calibri" pitchFamily="34" charset="0"/>
          </a:endParaRPr>
        </a:p>
      </dsp:txBody>
      <dsp:txXfrm>
        <a:off x="2538086" y="267412"/>
        <a:ext cx="950350" cy="276360"/>
      </dsp:txXfrm>
    </dsp:sp>
    <dsp:sp modelId="{A55BC3EE-1AC9-404C-BB84-E31244EF83A4}">
      <dsp:nvSpPr>
        <dsp:cNvPr id="0" name=""/>
        <dsp:cNvSpPr/>
      </dsp:nvSpPr>
      <dsp:spPr>
        <a:xfrm>
          <a:off x="3556858" y="267412"/>
          <a:ext cx="1136859" cy="276360"/>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tabLst>
              <a:tab pos="534988" algn="l"/>
            </a:tabLst>
          </a:pPr>
          <a:r>
            <a:rPr lang="fr-FR" sz="1100" b="1" kern="1200" dirty="0" smtClean="0">
              <a:solidFill>
                <a:schemeClr val="tx1">
                  <a:lumMod val="65000"/>
                  <a:lumOff val="35000"/>
                </a:schemeClr>
              </a:solidFill>
              <a:latin typeface="Calibri" pitchFamily="34" charset="0"/>
              <a:cs typeface="Calibri" pitchFamily="34" charset="0"/>
            </a:rPr>
            <a:t>Offre</a:t>
          </a:r>
          <a:endParaRPr lang="fr-FR" sz="1100" b="1" kern="1200" dirty="0">
            <a:solidFill>
              <a:schemeClr val="tx1">
                <a:lumMod val="65000"/>
                <a:lumOff val="35000"/>
              </a:schemeClr>
            </a:solidFill>
            <a:latin typeface="Calibri" pitchFamily="34" charset="0"/>
            <a:cs typeface="Calibri" pitchFamily="34" charset="0"/>
          </a:endParaRPr>
        </a:p>
      </dsp:txBody>
      <dsp:txXfrm>
        <a:off x="3695038" y="267412"/>
        <a:ext cx="860499" cy="276360"/>
      </dsp:txXfrm>
    </dsp:sp>
    <dsp:sp modelId="{02ECB112-54CD-4A87-8F3D-4DB0B313C9D8}">
      <dsp:nvSpPr>
        <dsp:cNvPr id="0" name=""/>
        <dsp:cNvSpPr/>
      </dsp:nvSpPr>
      <dsp:spPr>
        <a:xfrm>
          <a:off x="4611008" y="267940"/>
          <a:ext cx="1014548" cy="276360"/>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Partenaires</a:t>
          </a:r>
          <a:endParaRPr lang="fr-FR" sz="1100" b="1" kern="1200" dirty="0">
            <a:solidFill>
              <a:schemeClr val="tx1">
                <a:lumMod val="65000"/>
                <a:lumOff val="35000"/>
              </a:schemeClr>
            </a:solidFill>
            <a:latin typeface="Calibri" pitchFamily="34" charset="0"/>
            <a:cs typeface="Calibri" pitchFamily="34" charset="0"/>
          </a:endParaRPr>
        </a:p>
      </dsp:txBody>
      <dsp:txXfrm>
        <a:off x="4749188" y="267940"/>
        <a:ext cx="738188" cy="27636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94A4F5-21D2-4652-91FE-26D08F8AD4EA}">
      <dsp:nvSpPr>
        <dsp:cNvPr id="0" name=""/>
        <dsp:cNvSpPr/>
      </dsp:nvSpPr>
      <dsp:spPr>
        <a:xfrm rot="1926717">
          <a:off x="1915429" y="2604568"/>
          <a:ext cx="475227" cy="57744"/>
        </a:xfrm>
        <a:custGeom>
          <a:avLst/>
          <a:gdLst/>
          <a:ahLst/>
          <a:cxnLst/>
          <a:rect l="0" t="0" r="0" b="0"/>
          <a:pathLst>
            <a:path>
              <a:moveTo>
                <a:pt x="0" y="28872"/>
              </a:moveTo>
              <a:lnTo>
                <a:pt x="475227" y="2887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F761318-8BDC-4450-A6A4-8DC0B19D434A}">
      <dsp:nvSpPr>
        <dsp:cNvPr id="0" name=""/>
        <dsp:cNvSpPr/>
      </dsp:nvSpPr>
      <dsp:spPr>
        <a:xfrm rot="21500046">
          <a:off x="1951482" y="2001769"/>
          <a:ext cx="1417862" cy="57744"/>
        </a:xfrm>
        <a:custGeom>
          <a:avLst/>
          <a:gdLst/>
          <a:ahLst/>
          <a:cxnLst/>
          <a:rect l="0" t="0" r="0" b="0"/>
          <a:pathLst>
            <a:path>
              <a:moveTo>
                <a:pt x="0" y="28872"/>
              </a:moveTo>
              <a:lnTo>
                <a:pt x="1417862" y="2887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202B729-8177-43F6-8A1E-09CEC4105A54}">
      <dsp:nvSpPr>
        <dsp:cNvPr id="0" name=""/>
        <dsp:cNvSpPr/>
      </dsp:nvSpPr>
      <dsp:spPr>
        <a:xfrm rot="19689953">
          <a:off x="1922710" y="1509616"/>
          <a:ext cx="386533" cy="57744"/>
        </a:xfrm>
        <a:custGeom>
          <a:avLst/>
          <a:gdLst/>
          <a:ahLst/>
          <a:cxnLst/>
          <a:rect l="0" t="0" r="0" b="0"/>
          <a:pathLst>
            <a:path>
              <a:moveTo>
                <a:pt x="0" y="28872"/>
              </a:moveTo>
              <a:lnTo>
                <a:pt x="386533" y="28872"/>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8E31726-34F6-40C1-8033-8451AE34C405}">
      <dsp:nvSpPr>
        <dsp:cNvPr id="0" name=""/>
        <dsp:cNvSpPr/>
      </dsp:nvSpPr>
      <dsp:spPr>
        <a:xfrm>
          <a:off x="-20963" y="1677884"/>
          <a:ext cx="2557036" cy="787114"/>
        </a:xfrm>
        <a:prstGeom prst="ellipse">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A6E2B184-63B3-42CF-9933-5E9CBAA27258}">
      <dsp:nvSpPr>
        <dsp:cNvPr id="0" name=""/>
        <dsp:cNvSpPr/>
      </dsp:nvSpPr>
      <dsp:spPr>
        <a:xfrm>
          <a:off x="2032084" y="405435"/>
          <a:ext cx="1843601" cy="1225675"/>
        </a:xfrm>
        <a:prstGeom prst="ellipse">
          <a:avLst/>
        </a:prstGeom>
        <a:gradFill rotWithShape="0">
          <a:gsLst>
            <a:gs pos="0">
              <a:schemeClr val="accent1">
                <a:shade val="80000"/>
                <a:hueOff val="102082"/>
                <a:satOff val="-1464"/>
                <a:lumOff val="8538"/>
                <a:alphaOff val="0"/>
                <a:tint val="100000"/>
                <a:shade val="100000"/>
                <a:satMod val="130000"/>
              </a:schemeClr>
            </a:gs>
            <a:gs pos="100000">
              <a:schemeClr val="accent1">
                <a:shade val="80000"/>
                <a:hueOff val="102082"/>
                <a:satOff val="-1464"/>
                <a:lumOff val="853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1"/>
              </a:solidFill>
            </a:rPr>
            <a:t>Valoriser</a:t>
          </a:r>
        </a:p>
        <a:p>
          <a:pPr lvl="0" algn="ctr" defTabSz="622300">
            <a:lnSpc>
              <a:spcPct val="90000"/>
            </a:lnSpc>
            <a:spcBef>
              <a:spcPct val="0"/>
            </a:spcBef>
            <a:spcAft>
              <a:spcPct val="35000"/>
            </a:spcAft>
          </a:pPr>
          <a:r>
            <a:rPr lang="fr-FR" sz="1050" kern="1200" dirty="0" smtClean="0">
              <a:solidFill>
                <a:schemeClr val="tx1"/>
              </a:solidFill>
            </a:rPr>
            <a:t>Valoriser la recherche et assurer la diffusion de ses résultats</a:t>
          </a:r>
          <a:endParaRPr lang="fr-FR" sz="1050" kern="1200" dirty="0">
            <a:solidFill>
              <a:schemeClr val="tx1"/>
            </a:solidFill>
          </a:endParaRPr>
        </a:p>
      </dsp:txBody>
      <dsp:txXfrm>
        <a:off x="2302073" y="584931"/>
        <a:ext cx="1303623" cy="866683"/>
      </dsp:txXfrm>
    </dsp:sp>
    <dsp:sp modelId="{ABB50CFA-136A-4361-A817-46B54035F8E9}">
      <dsp:nvSpPr>
        <dsp:cNvPr id="0" name=""/>
        <dsp:cNvSpPr/>
      </dsp:nvSpPr>
      <dsp:spPr>
        <a:xfrm>
          <a:off x="3368173" y="1319141"/>
          <a:ext cx="1935608" cy="1325537"/>
        </a:xfrm>
        <a:prstGeom prst="ellipse">
          <a:avLst/>
        </a:prstGeom>
        <a:gradFill rotWithShape="0">
          <a:gsLst>
            <a:gs pos="0">
              <a:schemeClr val="accent1">
                <a:shade val="80000"/>
                <a:hueOff val="204164"/>
                <a:satOff val="-2928"/>
                <a:lumOff val="17077"/>
                <a:alphaOff val="0"/>
                <a:tint val="100000"/>
                <a:shade val="100000"/>
                <a:satMod val="130000"/>
              </a:schemeClr>
            </a:gs>
            <a:gs pos="100000">
              <a:schemeClr val="accent1">
                <a:shade val="80000"/>
                <a:hueOff val="204164"/>
                <a:satOff val="-2928"/>
                <a:lumOff val="1707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1"/>
              </a:solidFill>
            </a:rPr>
            <a:t>Collaborer</a:t>
          </a:r>
        </a:p>
        <a:p>
          <a:pPr lvl="0" algn="ctr" defTabSz="622300">
            <a:lnSpc>
              <a:spcPct val="90000"/>
            </a:lnSpc>
            <a:spcBef>
              <a:spcPct val="0"/>
            </a:spcBef>
            <a:spcAft>
              <a:spcPct val="35000"/>
            </a:spcAft>
          </a:pPr>
          <a:r>
            <a:rPr lang="fr-FR" sz="1050" b="0" kern="1200" dirty="0" smtClean="0">
              <a:solidFill>
                <a:schemeClr val="tx1"/>
              </a:solidFill>
            </a:rPr>
            <a:t>Soutenir les transferts entre recherche et industrie &amp; services</a:t>
          </a:r>
        </a:p>
        <a:p>
          <a:pPr lvl="0" algn="ctr" defTabSz="622300">
            <a:lnSpc>
              <a:spcPct val="90000"/>
            </a:lnSpc>
            <a:spcBef>
              <a:spcPct val="0"/>
            </a:spcBef>
            <a:spcAft>
              <a:spcPct val="35000"/>
            </a:spcAft>
          </a:pPr>
          <a:r>
            <a:rPr lang="fr-FR" sz="1050" b="0" kern="1200" dirty="0" smtClean="0">
              <a:solidFill>
                <a:schemeClr val="tx1"/>
              </a:solidFill>
            </a:rPr>
            <a:t>Mise en réseau des acteurs</a:t>
          </a:r>
          <a:endParaRPr lang="fr-FR" sz="1050" b="0" kern="1200" dirty="0">
            <a:solidFill>
              <a:schemeClr val="tx1"/>
            </a:solidFill>
          </a:endParaRPr>
        </a:p>
      </dsp:txBody>
      <dsp:txXfrm>
        <a:off x="3651636" y="1513261"/>
        <a:ext cx="1368682" cy="937297"/>
      </dsp:txXfrm>
    </dsp:sp>
    <dsp:sp modelId="{7BAD0176-47FF-49B2-B847-9B4D71DBD4E2}">
      <dsp:nvSpPr>
        <dsp:cNvPr id="0" name=""/>
        <dsp:cNvSpPr/>
      </dsp:nvSpPr>
      <dsp:spPr>
        <a:xfrm>
          <a:off x="2112700" y="2572152"/>
          <a:ext cx="1781680" cy="1190103"/>
        </a:xfrm>
        <a:prstGeom prst="ellipse">
          <a:avLst/>
        </a:prstGeom>
        <a:gradFill rotWithShape="0">
          <a:gsLst>
            <a:gs pos="0">
              <a:schemeClr val="accent1">
                <a:shade val="80000"/>
                <a:hueOff val="306246"/>
                <a:satOff val="-4392"/>
                <a:lumOff val="25615"/>
                <a:alphaOff val="0"/>
                <a:tint val="100000"/>
                <a:shade val="100000"/>
                <a:satMod val="130000"/>
              </a:schemeClr>
            </a:gs>
            <a:gs pos="100000">
              <a:schemeClr val="accent1">
                <a:shade val="80000"/>
                <a:hueOff val="306246"/>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fr-FR" sz="1400" b="1" kern="1200" dirty="0" smtClean="0">
              <a:solidFill>
                <a:schemeClr val="tx1"/>
              </a:solidFill>
            </a:rPr>
            <a:t>Créer</a:t>
          </a:r>
        </a:p>
        <a:p>
          <a:pPr lvl="0" algn="ctr" defTabSz="622300">
            <a:lnSpc>
              <a:spcPct val="90000"/>
            </a:lnSpc>
            <a:spcBef>
              <a:spcPct val="0"/>
            </a:spcBef>
            <a:spcAft>
              <a:spcPct val="35000"/>
            </a:spcAft>
          </a:pPr>
          <a:r>
            <a:rPr lang="fr-FR" sz="1050" b="0" kern="1200" dirty="0" smtClean="0">
              <a:solidFill>
                <a:schemeClr val="tx1"/>
              </a:solidFill>
            </a:rPr>
            <a:t>Développer la création d’entreprises innovantes</a:t>
          </a:r>
          <a:endParaRPr lang="fr-FR" sz="1050" b="0" kern="1200" dirty="0">
            <a:solidFill>
              <a:schemeClr val="tx1"/>
            </a:solidFill>
          </a:endParaRPr>
        </a:p>
      </dsp:txBody>
      <dsp:txXfrm>
        <a:off x="2373621" y="2746439"/>
        <a:ext cx="1259838" cy="84152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5642A-AF00-42E1-8980-43EE8F679FEC}">
      <dsp:nvSpPr>
        <dsp:cNvPr id="0" name=""/>
        <dsp:cNvSpPr/>
      </dsp:nvSpPr>
      <dsp:spPr>
        <a:xfrm>
          <a:off x="0" y="322309"/>
          <a:ext cx="7348064" cy="551250"/>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0291" tIns="208280" rIns="570291" bIns="71120" numCol="1" spcCol="1270" anchor="t" anchorCtr="0">
          <a:noAutofit/>
        </a:bodyPr>
        <a:lstStyle/>
        <a:p>
          <a:pPr marL="57150" lvl="1" indent="-57150" algn="l" defTabSz="444500">
            <a:lnSpc>
              <a:spcPct val="90000"/>
            </a:lnSpc>
            <a:spcBef>
              <a:spcPct val="0"/>
            </a:spcBef>
            <a:spcAft>
              <a:spcPct val="15000"/>
            </a:spcAft>
            <a:buChar char="••"/>
          </a:pPr>
          <a:r>
            <a:rPr lang="fr-FR" sz="1000" kern="1200" dirty="0" smtClean="0"/>
            <a:t>Accès à des </a:t>
          </a:r>
          <a:r>
            <a:rPr lang="fr-FR" sz="1000" b="1" kern="1200" dirty="0" smtClean="0"/>
            <a:t>compétences clés </a:t>
          </a:r>
          <a:r>
            <a:rPr lang="fr-FR" sz="1000" kern="1200" dirty="0" smtClean="0"/>
            <a:t>et des savoir faire, à des </a:t>
          </a:r>
          <a:r>
            <a:rPr lang="fr-FR" sz="1000" b="1" kern="1200" dirty="0" smtClean="0"/>
            <a:t>équipements scientifiques </a:t>
          </a:r>
          <a:r>
            <a:rPr lang="fr-FR" sz="1000" kern="1200" dirty="0" smtClean="0"/>
            <a:t>(réduction de coûts fixes), connaître le </a:t>
          </a:r>
          <a:r>
            <a:rPr lang="fr-FR" sz="1000" b="1" kern="1200" dirty="0" smtClean="0"/>
            <a:t>portefeuille de brevets </a:t>
          </a:r>
          <a:r>
            <a:rPr lang="fr-FR" sz="1000" kern="1200" dirty="0" smtClean="0"/>
            <a:t>et les technologies innovantes des laboratoires</a:t>
          </a:r>
          <a:endParaRPr lang="fr-FR" sz="1000" kern="1200" dirty="0"/>
        </a:p>
      </dsp:txBody>
      <dsp:txXfrm>
        <a:off x="0" y="322309"/>
        <a:ext cx="7348064" cy="551250"/>
      </dsp:txXfrm>
    </dsp:sp>
    <dsp:sp modelId="{AEE0E22D-1045-453A-AED6-1A8398002767}">
      <dsp:nvSpPr>
        <dsp:cNvPr id="0" name=""/>
        <dsp:cNvSpPr/>
      </dsp:nvSpPr>
      <dsp:spPr>
        <a:xfrm>
          <a:off x="367403" y="174709"/>
          <a:ext cx="5143644" cy="295200"/>
        </a:xfrm>
        <a:prstGeom prst="roundRect">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418" tIns="0" rIns="194418" bIns="0" numCol="1" spcCol="1270" anchor="ctr" anchorCtr="0">
          <a:noAutofit/>
        </a:bodyPr>
        <a:lstStyle/>
        <a:p>
          <a:pPr lvl="0" algn="l" defTabSz="444500">
            <a:lnSpc>
              <a:spcPct val="90000"/>
            </a:lnSpc>
            <a:spcBef>
              <a:spcPct val="0"/>
            </a:spcBef>
            <a:spcAft>
              <a:spcPct val="35000"/>
            </a:spcAft>
          </a:pPr>
          <a:r>
            <a:rPr lang="fr-FR" sz="1000" kern="1200" smtClean="0"/>
            <a:t>Un guichet unique d'accès aux compétences technologiques des laboratoires</a:t>
          </a:r>
          <a:endParaRPr lang="fr-FR" sz="1000" kern="1200" dirty="0"/>
        </a:p>
      </dsp:txBody>
      <dsp:txXfrm>
        <a:off x="381813" y="189119"/>
        <a:ext cx="5114824" cy="266380"/>
      </dsp:txXfrm>
    </dsp:sp>
    <dsp:sp modelId="{A4AA2EBF-AC66-49D2-AD04-562F2A346021}">
      <dsp:nvSpPr>
        <dsp:cNvPr id="0" name=""/>
        <dsp:cNvSpPr/>
      </dsp:nvSpPr>
      <dsp:spPr>
        <a:xfrm>
          <a:off x="0" y="1075159"/>
          <a:ext cx="7348064" cy="551250"/>
        </a:xfrm>
        <a:prstGeom prst="rect">
          <a:avLst/>
        </a:prstGeom>
        <a:solidFill>
          <a:schemeClr val="lt1">
            <a:alpha val="90000"/>
            <a:hueOff val="0"/>
            <a:satOff val="0"/>
            <a:lumOff val="0"/>
            <a:alphaOff val="0"/>
          </a:schemeClr>
        </a:solidFill>
        <a:ln w="9525" cap="flat" cmpd="sng" algn="ctr">
          <a:solidFill>
            <a:schemeClr val="accent1">
              <a:shade val="80000"/>
              <a:hueOff val="102082"/>
              <a:satOff val="-1464"/>
              <a:lumOff val="853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0291" tIns="208280" rIns="570291" bIns="71120" numCol="1" spcCol="1270" anchor="t" anchorCtr="0">
          <a:noAutofit/>
        </a:bodyPr>
        <a:lstStyle/>
        <a:p>
          <a:pPr marL="57150" lvl="1" indent="-57150" algn="l" defTabSz="444500">
            <a:lnSpc>
              <a:spcPct val="90000"/>
            </a:lnSpc>
            <a:spcBef>
              <a:spcPct val="0"/>
            </a:spcBef>
            <a:spcAft>
              <a:spcPct val="15000"/>
            </a:spcAft>
            <a:buChar char="••"/>
          </a:pPr>
          <a:r>
            <a:rPr lang="fr-FR" sz="1000" kern="1200" dirty="0" smtClean="0"/>
            <a:t>Aide aux contrats de recherches collaboratifs, contrats de recherches entre les entreprises et les laboratoires de recherche (via le SAIC de Paris 13), organiser la cession de licences, liens avec la SATT</a:t>
          </a:r>
          <a:endParaRPr lang="fr-FR" sz="1000" kern="1200" dirty="0"/>
        </a:p>
      </dsp:txBody>
      <dsp:txXfrm>
        <a:off x="0" y="1075159"/>
        <a:ext cx="7348064" cy="551250"/>
      </dsp:txXfrm>
    </dsp:sp>
    <dsp:sp modelId="{D6103663-3E89-45BC-908F-C6F3DEE8E3DF}">
      <dsp:nvSpPr>
        <dsp:cNvPr id="0" name=""/>
        <dsp:cNvSpPr/>
      </dsp:nvSpPr>
      <dsp:spPr>
        <a:xfrm>
          <a:off x="367403" y="927559"/>
          <a:ext cx="5143644" cy="295200"/>
        </a:xfrm>
        <a:prstGeom prst="roundRect">
          <a:avLst/>
        </a:prstGeom>
        <a:gradFill rotWithShape="0">
          <a:gsLst>
            <a:gs pos="0">
              <a:schemeClr val="accent1">
                <a:shade val="80000"/>
                <a:hueOff val="102082"/>
                <a:satOff val="-1464"/>
                <a:lumOff val="8538"/>
                <a:alphaOff val="0"/>
                <a:tint val="100000"/>
                <a:shade val="100000"/>
                <a:satMod val="130000"/>
              </a:schemeClr>
            </a:gs>
            <a:gs pos="100000">
              <a:schemeClr val="accent1">
                <a:shade val="80000"/>
                <a:hueOff val="102082"/>
                <a:satOff val="-1464"/>
                <a:lumOff val="853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418" tIns="0" rIns="194418" bIns="0" numCol="1" spcCol="1270" anchor="ctr" anchorCtr="0">
          <a:noAutofit/>
        </a:bodyPr>
        <a:lstStyle/>
        <a:p>
          <a:pPr lvl="0" algn="l" defTabSz="444500">
            <a:lnSpc>
              <a:spcPct val="90000"/>
            </a:lnSpc>
            <a:spcBef>
              <a:spcPct val="0"/>
            </a:spcBef>
            <a:spcAft>
              <a:spcPct val="35000"/>
            </a:spcAft>
          </a:pPr>
          <a:r>
            <a:rPr lang="fr-FR" sz="1000" kern="1200" smtClean="0"/>
            <a:t>Des services d'accompagnement au transfert de technologie</a:t>
          </a:r>
          <a:endParaRPr lang="fr-FR" sz="1000" kern="1200" dirty="0"/>
        </a:p>
      </dsp:txBody>
      <dsp:txXfrm>
        <a:off x="381813" y="941969"/>
        <a:ext cx="5114824" cy="266380"/>
      </dsp:txXfrm>
    </dsp:sp>
    <dsp:sp modelId="{5F64D6CD-9644-4089-BC77-6A7395BD1687}">
      <dsp:nvSpPr>
        <dsp:cNvPr id="0" name=""/>
        <dsp:cNvSpPr/>
      </dsp:nvSpPr>
      <dsp:spPr>
        <a:xfrm>
          <a:off x="0" y="1828009"/>
          <a:ext cx="7348064" cy="834750"/>
        </a:xfrm>
        <a:prstGeom prst="rect">
          <a:avLst/>
        </a:prstGeom>
        <a:solidFill>
          <a:schemeClr val="lt1">
            <a:alpha val="90000"/>
            <a:hueOff val="0"/>
            <a:satOff val="0"/>
            <a:lumOff val="0"/>
            <a:alphaOff val="0"/>
          </a:schemeClr>
        </a:solidFill>
        <a:ln w="9525" cap="flat" cmpd="sng" algn="ctr">
          <a:solidFill>
            <a:schemeClr val="accent1">
              <a:shade val="80000"/>
              <a:hueOff val="204164"/>
              <a:satOff val="-2928"/>
              <a:lumOff val="17077"/>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0291" tIns="208280" rIns="570291" bIns="71120" numCol="1" spcCol="1270" anchor="t" anchorCtr="0">
          <a:noAutofit/>
        </a:bodyPr>
        <a:lstStyle/>
        <a:p>
          <a:pPr marL="57150" lvl="1" indent="-57150" algn="l" defTabSz="444500">
            <a:lnSpc>
              <a:spcPct val="90000"/>
            </a:lnSpc>
            <a:spcBef>
              <a:spcPct val="0"/>
            </a:spcBef>
            <a:spcAft>
              <a:spcPct val="15000"/>
            </a:spcAft>
            <a:buChar char="••"/>
          </a:pPr>
          <a:r>
            <a:rPr lang="fr-FR" sz="1000" b="0" kern="1200" dirty="0" smtClean="0"/>
            <a:t>Accès à un réseau de centres de recherches, d'entreprises (start-ups, PME innovantes, grands groupes), de partenaires potentiels </a:t>
          </a:r>
          <a:r>
            <a:rPr lang="fr-FR" sz="1000" b="0" kern="1200" dirty="0" smtClean="0">
              <a:sym typeface="Wingdings" pitchFamily="2" charset="2"/>
            </a:rPr>
            <a:t> permet de stimuler des apprentissages mutuels (échanges de connaissances)</a:t>
          </a:r>
          <a:endParaRPr lang="fr-FR" sz="1000" b="0" kern="1200" dirty="0"/>
        </a:p>
        <a:p>
          <a:pPr marL="57150" lvl="1" indent="-57150" algn="l" defTabSz="444500">
            <a:lnSpc>
              <a:spcPct val="90000"/>
            </a:lnSpc>
            <a:spcBef>
              <a:spcPct val="0"/>
            </a:spcBef>
            <a:spcAft>
              <a:spcPct val="15000"/>
            </a:spcAft>
            <a:buChar char="••"/>
          </a:pPr>
          <a:r>
            <a:rPr lang="fr-FR" sz="1000" b="0" kern="1200" dirty="0" smtClean="0"/>
            <a:t>Accès aux déjeuners de la technologie, aux speed labo business meeting, aux conventions d’affaires et à tout événement à venir </a:t>
          </a:r>
          <a:endParaRPr lang="fr-FR" sz="1000" b="0" kern="1200" dirty="0"/>
        </a:p>
      </dsp:txBody>
      <dsp:txXfrm>
        <a:off x="0" y="1828009"/>
        <a:ext cx="7348064" cy="834750"/>
      </dsp:txXfrm>
    </dsp:sp>
    <dsp:sp modelId="{0FD2A280-B553-4524-96CE-96A5B37AE00D}">
      <dsp:nvSpPr>
        <dsp:cNvPr id="0" name=""/>
        <dsp:cNvSpPr/>
      </dsp:nvSpPr>
      <dsp:spPr>
        <a:xfrm>
          <a:off x="367403" y="1680409"/>
          <a:ext cx="5143644" cy="295200"/>
        </a:xfrm>
        <a:prstGeom prst="roundRect">
          <a:avLst/>
        </a:prstGeom>
        <a:gradFill rotWithShape="0">
          <a:gsLst>
            <a:gs pos="0">
              <a:schemeClr val="accent1">
                <a:shade val="80000"/>
                <a:hueOff val="204164"/>
                <a:satOff val="-2928"/>
                <a:lumOff val="17077"/>
                <a:alphaOff val="0"/>
                <a:tint val="100000"/>
                <a:shade val="100000"/>
                <a:satMod val="130000"/>
              </a:schemeClr>
            </a:gs>
            <a:gs pos="100000">
              <a:schemeClr val="accent1">
                <a:shade val="80000"/>
                <a:hueOff val="204164"/>
                <a:satOff val="-2928"/>
                <a:lumOff val="1707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418" tIns="0" rIns="194418" bIns="0" numCol="1" spcCol="1270" anchor="ctr" anchorCtr="0">
          <a:noAutofit/>
        </a:bodyPr>
        <a:lstStyle/>
        <a:p>
          <a:pPr lvl="0" algn="l" defTabSz="444500">
            <a:lnSpc>
              <a:spcPct val="90000"/>
            </a:lnSpc>
            <a:spcBef>
              <a:spcPct val="0"/>
            </a:spcBef>
            <a:spcAft>
              <a:spcPct val="35000"/>
            </a:spcAft>
          </a:pPr>
          <a:r>
            <a:rPr lang="fr-FR" sz="1000" kern="1200" smtClean="0"/>
            <a:t>Un réseau</a:t>
          </a:r>
          <a:endParaRPr lang="fr-FR" sz="1000" kern="1200" dirty="0"/>
        </a:p>
      </dsp:txBody>
      <dsp:txXfrm>
        <a:off x="381813" y="1694819"/>
        <a:ext cx="5114824" cy="266380"/>
      </dsp:txXfrm>
    </dsp:sp>
    <dsp:sp modelId="{BB419BFC-E0A8-40E6-8A01-B2A4E7D5AE29}">
      <dsp:nvSpPr>
        <dsp:cNvPr id="0" name=""/>
        <dsp:cNvSpPr/>
      </dsp:nvSpPr>
      <dsp:spPr>
        <a:xfrm>
          <a:off x="0" y="2864360"/>
          <a:ext cx="7348064" cy="850500"/>
        </a:xfrm>
        <a:prstGeom prst="rect">
          <a:avLst/>
        </a:prstGeom>
        <a:solidFill>
          <a:schemeClr val="lt1">
            <a:alpha val="90000"/>
            <a:hueOff val="0"/>
            <a:satOff val="0"/>
            <a:lumOff val="0"/>
            <a:alphaOff val="0"/>
          </a:schemeClr>
        </a:solidFill>
        <a:ln w="9525" cap="flat" cmpd="sng" algn="ctr">
          <a:solidFill>
            <a:schemeClr val="accent1">
              <a:shade val="80000"/>
              <a:hueOff val="306246"/>
              <a:satOff val="-4392"/>
              <a:lumOff val="2561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0291" tIns="208280" rIns="570291" bIns="71120" numCol="1" spcCol="1270" anchor="t" anchorCtr="0">
          <a:noAutofit/>
        </a:bodyPr>
        <a:lstStyle/>
        <a:p>
          <a:pPr marL="57150" lvl="1" indent="-57150" algn="l" defTabSz="444500">
            <a:lnSpc>
              <a:spcPct val="90000"/>
            </a:lnSpc>
            <a:spcBef>
              <a:spcPct val="0"/>
            </a:spcBef>
            <a:spcAft>
              <a:spcPct val="15000"/>
            </a:spcAft>
            <a:buChar char="••"/>
          </a:pPr>
          <a:r>
            <a:rPr lang="fr-FR" sz="1000" kern="1200" dirty="0" smtClean="0"/>
            <a:t>AVRILE aide les entreprises dans leur démarche de mise en place de CIFRE (Conventions Industrielles de Formation par la Recherche)</a:t>
          </a:r>
          <a:endParaRPr lang="fr-FR" sz="1000" kern="1200" dirty="0"/>
        </a:p>
        <a:p>
          <a:pPr marL="57150" lvl="1" indent="-57150" algn="l" defTabSz="444500">
            <a:lnSpc>
              <a:spcPct val="90000"/>
            </a:lnSpc>
            <a:spcBef>
              <a:spcPct val="0"/>
            </a:spcBef>
            <a:spcAft>
              <a:spcPct val="15000"/>
            </a:spcAft>
            <a:buChar char="••"/>
          </a:pPr>
          <a:r>
            <a:rPr lang="fr-FR" sz="1000" kern="1200" dirty="0" smtClean="0"/>
            <a:t>AVRILE facilite la mobilité des chercheurs publics vers le privé et réciproquement</a:t>
          </a:r>
          <a:endParaRPr lang="fr-FR" sz="1000" kern="1200" dirty="0"/>
        </a:p>
        <a:p>
          <a:pPr marL="57150" lvl="1" indent="-57150" algn="l" defTabSz="444500">
            <a:lnSpc>
              <a:spcPct val="90000"/>
            </a:lnSpc>
            <a:spcBef>
              <a:spcPct val="0"/>
            </a:spcBef>
            <a:spcAft>
              <a:spcPct val="15000"/>
            </a:spcAft>
            <a:buChar char="••"/>
          </a:pPr>
          <a:r>
            <a:rPr lang="fr-FR" sz="1000" kern="1200" dirty="0" smtClean="0"/>
            <a:t>AVRILE propose des étudiants à haut potentiel pour des stages, l’alternance et la 1ere embauche </a:t>
          </a:r>
          <a:endParaRPr lang="fr-FR" sz="1000" kern="1200" dirty="0"/>
        </a:p>
      </dsp:txBody>
      <dsp:txXfrm>
        <a:off x="0" y="2864360"/>
        <a:ext cx="7348064" cy="850500"/>
      </dsp:txXfrm>
    </dsp:sp>
    <dsp:sp modelId="{9311D606-05A9-4851-8390-2F76C68C8126}">
      <dsp:nvSpPr>
        <dsp:cNvPr id="0" name=""/>
        <dsp:cNvSpPr/>
      </dsp:nvSpPr>
      <dsp:spPr>
        <a:xfrm>
          <a:off x="367403" y="2716760"/>
          <a:ext cx="5143644" cy="295200"/>
        </a:xfrm>
        <a:prstGeom prst="roundRect">
          <a:avLst/>
        </a:prstGeom>
        <a:gradFill rotWithShape="0">
          <a:gsLst>
            <a:gs pos="0">
              <a:schemeClr val="accent1">
                <a:shade val="80000"/>
                <a:hueOff val="306246"/>
                <a:satOff val="-4392"/>
                <a:lumOff val="25615"/>
                <a:alphaOff val="0"/>
                <a:tint val="100000"/>
                <a:shade val="100000"/>
                <a:satMod val="130000"/>
              </a:schemeClr>
            </a:gs>
            <a:gs pos="100000">
              <a:schemeClr val="accent1">
                <a:shade val="80000"/>
                <a:hueOff val="306246"/>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4418" tIns="0" rIns="194418" bIns="0" numCol="1" spcCol="1270" anchor="ctr" anchorCtr="0">
          <a:noAutofit/>
        </a:bodyPr>
        <a:lstStyle/>
        <a:p>
          <a:pPr lvl="0" algn="l" defTabSz="444500">
            <a:lnSpc>
              <a:spcPct val="90000"/>
            </a:lnSpc>
            <a:spcBef>
              <a:spcPct val="0"/>
            </a:spcBef>
            <a:spcAft>
              <a:spcPct val="35000"/>
            </a:spcAft>
          </a:pPr>
          <a:r>
            <a:rPr lang="fr-FR" sz="1000" kern="1200" smtClean="0"/>
            <a:t>Un capital humain</a:t>
          </a:r>
          <a:endParaRPr lang="fr-FR" sz="1000" kern="1200" dirty="0"/>
        </a:p>
      </dsp:txBody>
      <dsp:txXfrm>
        <a:off x="381813" y="2731170"/>
        <a:ext cx="5114824" cy="26638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79EC2-EA13-4F24-8C8F-6C0E30078C6D}">
      <dsp:nvSpPr>
        <dsp:cNvPr id="0" name=""/>
        <dsp:cNvSpPr/>
      </dsp:nvSpPr>
      <dsp:spPr>
        <a:xfrm>
          <a:off x="0" y="269798"/>
          <a:ext cx="1305203" cy="271589"/>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ct val="35000"/>
            </a:spcAft>
          </a:pPr>
          <a:r>
            <a:rPr lang="fr-FR" sz="1050" b="1" kern="1200" dirty="0" smtClean="0">
              <a:solidFill>
                <a:schemeClr val="tx1">
                  <a:lumMod val="65000"/>
                  <a:lumOff val="35000"/>
                </a:schemeClr>
              </a:solidFill>
              <a:latin typeface="Calibri" pitchFamily="34" charset="0"/>
              <a:cs typeface="Calibri" pitchFamily="34" charset="0"/>
            </a:rPr>
            <a:t>Le Contexte</a:t>
          </a:r>
          <a:endParaRPr lang="fr-FR" sz="1050" b="1" kern="1200" dirty="0">
            <a:solidFill>
              <a:schemeClr val="tx1">
                <a:lumMod val="65000"/>
                <a:lumOff val="35000"/>
              </a:schemeClr>
            </a:solidFill>
            <a:latin typeface="Calibri" pitchFamily="34" charset="0"/>
            <a:cs typeface="Calibri" pitchFamily="34" charset="0"/>
          </a:endParaRPr>
        </a:p>
      </dsp:txBody>
      <dsp:txXfrm>
        <a:off x="135795" y="269798"/>
        <a:ext cx="1033614" cy="271589"/>
      </dsp:txXfrm>
    </dsp:sp>
    <dsp:sp modelId="{88A2AFFA-D7A2-4F71-A2F4-C5C5B31E303D}">
      <dsp:nvSpPr>
        <dsp:cNvPr id="0" name=""/>
        <dsp:cNvSpPr/>
      </dsp:nvSpPr>
      <dsp:spPr>
        <a:xfrm>
          <a:off x="1239119" y="269798"/>
          <a:ext cx="1184420" cy="271589"/>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ct val="35000"/>
            </a:spcAft>
          </a:pPr>
          <a:r>
            <a:rPr lang="fr-FR" sz="1050" b="1" kern="1200" dirty="0" smtClean="0">
              <a:solidFill>
                <a:schemeClr val="tx1">
                  <a:lumMod val="65000"/>
                  <a:lumOff val="35000"/>
                </a:schemeClr>
              </a:solidFill>
              <a:latin typeface="Calibri" pitchFamily="34" charset="0"/>
              <a:cs typeface="Calibri" pitchFamily="34" charset="0"/>
            </a:rPr>
            <a:t>Enjeux</a:t>
          </a:r>
          <a:endParaRPr lang="fr-FR" sz="1050" b="1" kern="1200" dirty="0">
            <a:solidFill>
              <a:schemeClr val="tx1">
                <a:lumMod val="65000"/>
                <a:lumOff val="35000"/>
              </a:schemeClr>
            </a:solidFill>
            <a:latin typeface="Calibri" pitchFamily="34" charset="0"/>
            <a:cs typeface="Calibri" pitchFamily="34" charset="0"/>
          </a:endParaRPr>
        </a:p>
      </dsp:txBody>
      <dsp:txXfrm>
        <a:off x="1374914" y="269798"/>
        <a:ext cx="912831" cy="271589"/>
      </dsp:txXfrm>
    </dsp:sp>
    <dsp:sp modelId="{E9ED1D3A-8223-442C-B07D-CA464E8E1D15}">
      <dsp:nvSpPr>
        <dsp:cNvPr id="0" name=""/>
        <dsp:cNvSpPr/>
      </dsp:nvSpPr>
      <dsp:spPr>
        <a:xfrm>
          <a:off x="2359202" y="269798"/>
          <a:ext cx="1205529" cy="271589"/>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ct val="35000"/>
            </a:spcAft>
          </a:pPr>
          <a:r>
            <a:rPr lang="fr-FR" sz="1050" b="1" kern="1200" dirty="0" smtClean="0">
              <a:solidFill>
                <a:schemeClr val="tx1">
                  <a:lumMod val="65000"/>
                  <a:lumOff val="35000"/>
                </a:schemeClr>
              </a:solidFill>
              <a:latin typeface="Calibri" pitchFamily="34" charset="0"/>
              <a:cs typeface="Calibri" pitchFamily="34" charset="0"/>
            </a:rPr>
            <a:t>Objectifs</a:t>
          </a:r>
          <a:endParaRPr lang="fr-FR" sz="1050" b="1" kern="1200" dirty="0">
            <a:solidFill>
              <a:schemeClr val="tx1">
                <a:lumMod val="65000"/>
                <a:lumOff val="35000"/>
              </a:schemeClr>
            </a:solidFill>
            <a:latin typeface="Calibri" pitchFamily="34" charset="0"/>
            <a:cs typeface="Calibri" pitchFamily="34" charset="0"/>
          </a:endParaRPr>
        </a:p>
      </dsp:txBody>
      <dsp:txXfrm>
        <a:off x="2494997" y="269798"/>
        <a:ext cx="933940" cy="271589"/>
      </dsp:txXfrm>
    </dsp:sp>
    <dsp:sp modelId="{A55BC3EE-1AC9-404C-BB84-E31244EF83A4}">
      <dsp:nvSpPr>
        <dsp:cNvPr id="0" name=""/>
        <dsp:cNvSpPr/>
      </dsp:nvSpPr>
      <dsp:spPr>
        <a:xfrm>
          <a:off x="3496177" y="269798"/>
          <a:ext cx="1117229" cy="271589"/>
        </a:xfrm>
        <a:prstGeom prst="chevron">
          <a:avLst/>
        </a:prstGeom>
        <a:gradFill rotWithShape="0">
          <a:gsLst>
            <a:gs pos="100000">
              <a:srgbClr val="391BA5"/>
            </a:gs>
            <a:gs pos="0">
              <a:srgbClr val="85C2FF"/>
            </a:gs>
            <a:gs pos="94000">
              <a:srgbClr val="C4D6EB"/>
            </a:gs>
            <a:gs pos="0">
              <a:srgbClr val="7030A0"/>
            </a:gs>
          </a:gsLst>
          <a:path path="circle">
            <a:fillToRect l="100000" t="100000"/>
          </a:path>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tabLst>
              <a:tab pos="534988" algn="l"/>
            </a:tabLst>
          </a:pPr>
          <a:r>
            <a:rPr lang="fr-FR" sz="1050" b="1" kern="1200" dirty="0" smtClean="0">
              <a:solidFill>
                <a:schemeClr val="tx1"/>
              </a:solidFill>
              <a:latin typeface="Calibri" pitchFamily="34" charset="0"/>
              <a:cs typeface="Calibri" pitchFamily="34" charset="0"/>
            </a:rPr>
            <a:t>Offre</a:t>
          </a:r>
          <a:endParaRPr lang="fr-FR" sz="1050" b="1" kern="1200" dirty="0">
            <a:solidFill>
              <a:schemeClr val="tx1"/>
            </a:solidFill>
            <a:latin typeface="Calibri" pitchFamily="34" charset="0"/>
            <a:cs typeface="Calibri" pitchFamily="34" charset="0"/>
          </a:endParaRPr>
        </a:p>
      </dsp:txBody>
      <dsp:txXfrm>
        <a:off x="3631972" y="269798"/>
        <a:ext cx="845640" cy="271589"/>
      </dsp:txXfrm>
    </dsp:sp>
    <dsp:sp modelId="{02ECB112-54CD-4A87-8F3D-4DB0B313C9D8}">
      <dsp:nvSpPr>
        <dsp:cNvPr id="0" name=""/>
        <dsp:cNvSpPr/>
      </dsp:nvSpPr>
      <dsp:spPr>
        <a:xfrm>
          <a:off x="4532126" y="270317"/>
          <a:ext cx="1243450" cy="271589"/>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66725">
            <a:lnSpc>
              <a:spcPct val="90000"/>
            </a:lnSpc>
            <a:spcBef>
              <a:spcPct val="0"/>
            </a:spcBef>
            <a:spcAft>
              <a:spcPct val="35000"/>
            </a:spcAft>
          </a:pPr>
          <a:r>
            <a:rPr lang="fr-FR" sz="1050" b="1" kern="1200" dirty="0" smtClean="0">
              <a:solidFill>
                <a:schemeClr val="tx1">
                  <a:lumMod val="65000"/>
                  <a:lumOff val="35000"/>
                </a:schemeClr>
              </a:solidFill>
              <a:latin typeface="Calibri" pitchFamily="34" charset="0"/>
              <a:cs typeface="Calibri" pitchFamily="34" charset="0"/>
            </a:rPr>
            <a:t>Partenaires</a:t>
          </a:r>
          <a:endParaRPr lang="fr-FR" sz="1050" b="1" kern="1200" dirty="0">
            <a:solidFill>
              <a:schemeClr val="tx1">
                <a:lumMod val="65000"/>
                <a:lumOff val="35000"/>
              </a:schemeClr>
            </a:solidFill>
            <a:latin typeface="Calibri" pitchFamily="34" charset="0"/>
            <a:cs typeface="Calibri" pitchFamily="34" charset="0"/>
          </a:endParaRPr>
        </a:p>
      </dsp:txBody>
      <dsp:txXfrm>
        <a:off x="4667921" y="270317"/>
        <a:ext cx="971861" cy="27158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79EC2-EA13-4F24-8C8F-6C0E30078C6D}">
      <dsp:nvSpPr>
        <dsp:cNvPr id="0" name=""/>
        <dsp:cNvSpPr/>
      </dsp:nvSpPr>
      <dsp:spPr>
        <a:xfrm>
          <a:off x="0" y="266173"/>
          <a:ext cx="1340041" cy="278838"/>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Le Contexte</a:t>
          </a:r>
          <a:endParaRPr lang="fr-FR" sz="1100" b="1" kern="1200" dirty="0">
            <a:solidFill>
              <a:schemeClr val="tx1">
                <a:lumMod val="65000"/>
                <a:lumOff val="35000"/>
              </a:schemeClr>
            </a:solidFill>
            <a:latin typeface="Calibri" pitchFamily="34" charset="0"/>
            <a:cs typeface="Calibri" pitchFamily="34" charset="0"/>
          </a:endParaRPr>
        </a:p>
      </dsp:txBody>
      <dsp:txXfrm>
        <a:off x="139419" y="266173"/>
        <a:ext cx="1061203" cy="278838"/>
      </dsp:txXfrm>
    </dsp:sp>
    <dsp:sp modelId="{88A2AFFA-D7A2-4F71-A2F4-C5C5B31E303D}">
      <dsp:nvSpPr>
        <dsp:cNvPr id="0" name=""/>
        <dsp:cNvSpPr/>
      </dsp:nvSpPr>
      <dsp:spPr>
        <a:xfrm>
          <a:off x="1271833" y="266173"/>
          <a:ext cx="1216034" cy="278838"/>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Enjeux</a:t>
          </a:r>
          <a:endParaRPr lang="fr-FR" sz="1100" b="1" kern="1200" dirty="0">
            <a:solidFill>
              <a:schemeClr val="tx1">
                <a:lumMod val="65000"/>
                <a:lumOff val="35000"/>
              </a:schemeClr>
            </a:solidFill>
            <a:latin typeface="Calibri" pitchFamily="34" charset="0"/>
            <a:cs typeface="Calibri" pitchFamily="34" charset="0"/>
          </a:endParaRPr>
        </a:p>
      </dsp:txBody>
      <dsp:txXfrm>
        <a:off x="1411252" y="266173"/>
        <a:ext cx="937196" cy="278838"/>
      </dsp:txXfrm>
    </dsp:sp>
    <dsp:sp modelId="{E9ED1D3A-8223-442C-B07D-CA464E8E1D15}">
      <dsp:nvSpPr>
        <dsp:cNvPr id="0" name=""/>
        <dsp:cNvSpPr/>
      </dsp:nvSpPr>
      <dsp:spPr>
        <a:xfrm>
          <a:off x="2421813" y="266173"/>
          <a:ext cx="1237707" cy="278838"/>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Objectifs</a:t>
          </a:r>
          <a:endParaRPr lang="fr-FR" sz="1100" b="1" kern="1200" dirty="0">
            <a:solidFill>
              <a:schemeClr val="tx1">
                <a:lumMod val="65000"/>
                <a:lumOff val="35000"/>
              </a:schemeClr>
            </a:solidFill>
            <a:latin typeface="Calibri" pitchFamily="34" charset="0"/>
            <a:cs typeface="Calibri" pitchFamily="34" charset="0"/>
          </a:endParaRPr>
        </a:p>
      </dsp:txBody>
      <dsp:txXfrm>
        <a:off x="2561232" y="266173"/>
        <a:ext cx="958869" cy="278838"/>
      </dsp:txXfrm>
    </dsp:sp>
    <dsp:sp modelId="{A55BC3EE-1AC9-404C-BB84-E31244EF83A4}">
      <dsp:nvSpPr>
        <dsp:cNvPr id="0" name=""/>
        <dsp:cNvSpPr/>
      </dsp:nvSpPr>
      <dsp:spPr>
        <a:xfrm>
          <a:off x="4490272" y="261514"/>
          <a:ext cx="1147050" cy="278838"/>
        </a:xfrm>
        <a:prstGeom prst="chevron">
          <a:avLst/>
        </a:prstGeom>
        <a:gradFill flip="none" rotWithShape="1">
          <a:gsLst>
            <a:gs pos="0">
              <a:srgbClr val="7030A0"/>
            </a:gs>
            <a:gs pos="95000">
              <a:schemeClr val="accent1">
                <a:tint val="44500"/>
                <a:satMod val="160000"/>
              </a:schemeClr>
            </a:gs>
            <a:gs pos="100000">
              <a:schemeClr val="accent1">
                <a:tint val="23500"/>
                <a:satMod val="160000"/>
              </a:schemeClr>
            </a:gs>
          </a:gsLst>
          <a:path path="circle">
            <a:fillToRect l="100000" t="100000"/>
          </a:path>
          <a:tileRect r="-100000" b="-100000"/>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tabLst>
              <a:tab pos="534988" algn="l"/>
            </a:tabLst>
          </a:pPr>
          <a:r>
            <a:rPr lang="fr-FR" sz="1100" b="1" kern="1200" dirty="0" smtClean="0">
              <a:solidFill>
                <a:schemeClr val="tx1"/>
              </a:solidFill>
              <a:latin typeface="Calibri" pitchFamily="34" charset="0"/>
              <a:cs typeface="Calibri" pitchFamily="34" charset="0"/>
            </a:rPr>
            <a:t>Partenaires</a:t>
          </a:r>
          <a:endParaRPr lang="fr-FR" sz="1100" b="1" kern="1200" dirty="0">
            <a:solidFill>
              <a:schemeClr val="tx1"/>
            </a:solidFill>
            <a:latin typeface="Calibri" pitchFamily="34" charset="0"/>
            <a:cs typeface="Calibri" pitchFamily="34" charset="0"/>
          </a:endParaRPr>
        </a:p>
      </dsp:txBody>
      <dsp:txXfrm>
        <a:off x="4629691" y="261514"/>
        <a:ext cx="868212" cy="278838"/>
      </dsp:txXfrm>
    </dsp:sp>
    <dsp:sp modelId="{02ECB112-54CD-4A87-8F3D-4DB0B313C9D8}">
      <dsp:nvSpPr>
        <dsp:cNvPr id="0" name=""/>
        <dsp:cNvSpPr/>
      </dsp:nvSpPr>
      <dsp:spPr>
        <a:xfrm>
          <a:off x="3595463" y="261514"/>
          <a:ext cx="972323" cy="278838"/>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Offre</a:t>
          </a:r>
          <a:endParaRPr lang="fr-FR" sz="1100" b="1" kern="1200" dirty="0">
            <a:solidFill>
              <a:schemeClr val="tx1">
                <a:lumMod val="65000"/>
                <a:lumOff val="35000"/>
              </a:schemeClr>
            </a:solidFill>
            <a:latin typeface="Calibri" pitchFamily="34" charset="0"/>
            <a:cs typeface="Calibri" pitchFamily="34" charset="0"/>
          </a:endParaRPr>
        </a:p>
      </dsp:txBody>
      <dsp:txXfrm>
        <a:off x="3734882" y="261514"/>
        <a:ext cx="693485" cy="27883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CC3AC-D861-4EAF-887F-2C303B40DD79}">
      <dsp:nvSpPr>
        <dsp:cNvPr id="0" name=""/>
        <dsp:cNvSpPr/>
      </dsp:nvSpPr>
      <dsp:spPr>
        <a:xfrm>
          <a:off x="1220989" y="36096"/>
          <a:ext cx="1732630" cy="1732630"/>
        </a:xfrm>
        <a:prstGeom prst="ellipse">
          <a:avLst/>
        </a:prstGeom>
        <a:gradFill rotWithShape="0">
          <a:gsLst>
            <a:gs pos="0">
              <a:schemeClr val="accent1">
                <a:shade val="80000"/>
                <a:alpha val="50000"/>
                <a:hueOff val="0"/>
                <a:satOff val="0"/>
                <a:lumOff val="0"/>
                <a:alphaOff val="0"/>
                <a:tint val="100000"/>
                <a:shade val="100000"/>
                <a:satMod val="130000"/>
              </a:schemeClr>
            </a:gs>
            <a:gs pos="100000">
              <a:schemeClr val="accent1">
                <a:shade val="80000"/>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FR" sz="1800" kern="1200" dirty="0" smtClean="0"/>
            <a:t>Paris 13</a:t>
          </a:r>
          <a:endParaRPr lang="fr-FR" sz="1800" kern="1200" dirty="0"/>
        </a:p>
      </dsp:txBody>
      <dsp:txXfrm>
        <a:off x="1452007" y="339306"/>
        <a:ext cx="1270595" cy="779683"/>
      </dsp:txXfrm>
    </dsp:sp>
    <dsp:sp modelId="{E577A89C-C34C-4269-86EE-9697A83F7FB6}">
      <dsp:nvSpPr>
        <dsp:cNvPr id="0" name=""/>
        <dsp:cNvSpPr/>
      </dsp:nvSpPr>
      <dsp:spPr>
        <a:xfrm>
          <a:off x="1846180" y="1118990"/>
          <a:ext cx="1732630" cy="1732630"/>
        </a:xfrm>
        <a:prstGeom prst="ellipse">
          <a:avLst/>
        </a:prstGeom>
        <a:gradFill rotWithShape="0">
          <a:gsLst>
            <a:gs pos="0">
              <a:schemeClr val="accent1">
                <a:shade val="80000"/>
                <a:alpha val="50000"/>
                <a:hueOff val="153123"/>
                <a:satOff val="-2196"/>
                <a:lumOff val="12807"/>
                <a:alphaOff val="0"/>
                <a:tint val="100000"/>
                <a:shade val="100000"/>
                <a:satMod val="130000"/>
              </a:schemeClr>
            </a:gs>
            <a:gs pos="100000">
              <a:schemeClr val="accent1">
                <a:shade val="80000"/>
                <a:alpha val="50000"/>
                <a:hueOff val="153123"/>
                <a:satOff val="-2196"/>
                <a:lumOff val="1280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r>
            <a:rPr lang="fr-FR" sz="1600" kern="1200" dirty="0" smtClean="0"/>
            <a:t>Plaine Commune</a:t>
          </a:r>
          <a:endParaRPr lang="fr-FR" sz="1600" kern="1200" dirty="0"/>
        </a:p>
      </dsp:txBody>
      <dsp:txXfrm>
        <a:off x="2376076" y="1566587"/>
        <a:ext cx="1039578" cy="952946"/>
      </dsp:txXfrm>
    </dsp:sp>
    <dsp:sp modelId="{1B561E05-A953-4741-AC3E-35B631858847}">
      <dsp:nvSpPr>
        <dsp:cNvPr id="0" name=""/>
        <dsp:cNvSpPr/>
      </dsp:nvSpPr>
      <dsp:spPr>
        <a:xfrm>
          <a:off x="595798" y="1118990"/>
          <a:ext cx="1732630" cy="1732630"/>
        </a:xfrm>
        <a:prstGeom prst="ellipse">
          <a:avLst/>
        </a:prstGeom>
        <a:gradFill rotWithShape="0">
          <a:gsLst>
            <a:gs pos="0">
              <a:schemeClr val="accent1">
                <a:shade val="80000"/>
                <a:alpha val="50000"/>
                <a:hueOff val="306246"/>
                <a:satOff val="-4392"/>
                <a:lumOff val="25615"/>
                <a:alphaOff val="0"/>
                <a:tint val="100000"/>
                <a:shade val="100000"/>
                <a:satMod val="130000"/>
              </a:schemeClr>
            </a:gs>
            <a:gs pos="100000">
              <a:schemeClr val="accent1">
                <a:shade val="80000"/>
                <a:alpha val="50000"/>
                <a:hueOff val="306246"/>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r>
            <a:rPr lang="fr-FR" sz="1800" kern="1200" dirty="0" smtClean="0"/>
            <a:t>EPA Plaine de France</a:t>
          </a:r>
          <a:endParaRPr lang="fr-FR" sz="1800" kern="1200" dirty="0"/>
        </a:p>
      </dsp:txBody>
      <dsp:txXfrm>
        <a:off x="758954" y="1566587"/>
        <a:ext cx="1039578" cy="9529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79EC2-EA13-4F24-8C8F-6C0E30078C6D}">
      <dsp:nvSpPr>
        <dsp:cNvPr id="0" name=""/>
        <dsp:cNvSpPr/>
      </dsp:nvSpPr>
      <dsp:spPr>
        <a:xfrm>
          <a:off x="0" y="270027"/>
          <a:ext cx="1303001" cy="271131"/>
        </a:xfrm>
        <a:prstGeom prst="chevron">
          <a:avLst/>
        </a:prstGeom>
        <a:gradFill rotWithShape="0">
          <a:gsLst>
            <a:gs pos="100000">
              <a:srgbClr val="391BA5"/>
            </a:gs>
            <a:gs pos="0">
              <a:srgbClr val="85C2FF"/>
            </a:gs>
            <a:gs pos="94000">
              <a:srgbClr val="C4D6EB"/>
            </a:gs>
            <a:gs pos="0">
              <a:srgbClr val="7030A0"/>
            </a:gs>
          </a:gsLst>
          <a:path path="circle">
            <a:fillToRect l="100000" t="100000"/>
          </a:path>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solidFill>
              <a:latin typeface="Calibri" pitchFamily="34" charset="0"/>
              <a:cs typeface="Calibri" pitchFamily="34" charset="0"/>
            </a:rPr>
            <a:t>Le Contexte</a:t>
          </a:r>
          <a:endParaRPr lang="fr-FR" sz="1100" b="1" kern="1200" dirty="0">
            <a:solidFill>
              <a:schemeClr val="tx1"/>
            </a:solidFill>
            <a:latin typeface="Calibri" pitchFamily="34" charset="0"/>
            <a:cs typeface="Calibri" pitchFamily="34" charset="0"/>
          </a:endParaRPr>
        </a:p>
      </dsp:txBody>
      <dsp:txXfrm>
        <a:off x="135566" y="270027"/>
        <a:ext cx="1031870" cy="271131"/>
      </dsp:txXfrm>
    </dsp:sp>
    <dsp:sp modelId="{88A2AFFA-D7A2-4F71-A2F4-C5C5B31E303D}">
      <dsp:nvSpPr>
        <dsp:cNvPr id="0" name=""/>
        <dsp:cNvSpPr/>
      </dsp:nvSpPr>
      <dsp:spPr>
        <a:xfrm>
          <a:off x="1235293" y="270027"/>
          <a:ext cx="1182422" cy="271131"/>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Enjeux</a:t>
          </a:r>
          <a:endParaRPr lang="fr-FR" sz="1100" b="1" kern="1200" dirty="0">
            <a:solidFill>
              <a:schemeClr val="tx1">
                <a:lumMod val="65000"/>
                <a:lumOff val="35000"/>
              </a:schemeClr>
            </a:solidFill>
            <a:latin typeface="Calibri" pitchFamily="34" charset="0"/>
            <a:cs typeface="Calibri" pitchFamily="34" charset="0"/>
          </a:endParaRPr>
        </a:p>
      </dsp:txBody>
      <dsp:txXfrm>
        <a:off x="1370859" y="270027"/>
        <a:ext cx="911291" cy="271131"/>
      </dsp:txXfrm>
    </dsp:sp>
    <dsp:sp modelId="{E9ED1D3A-8223-442C-B07D-CA464E8E1D15}">
      <dsp:nvSpPr>
        <dsp:cNvPr id="0" name=""/>
        <dsp:cNvSpPr/>
      </dsp:nvSpPr>
      <dsp:spPr>
        <a:xfrm>
          <a:off x="2353486" y="270027"/>
          <a:ext cx="1203496" cy="271131"/>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Objectifs</a:t>
          </a:r>
          <a:endParaRPr lang="fr-FR" sz="1100" b="1" kern="1200" dirty="0">
            <a:solidFill>
              <a:schemeClr val="tx1">
                <a:lumMod val="65000"/>
                <a:lumOff val="35000"/>
              </a:schemeClr>
            </a:solidFill>
            <a:latin typeface="Calibri" pitchFamily="34" charset="0"/>
            <a:cs typeface="Calibri" pitchFamily="34" charset="0"/>
          </a:endParaRPr>
        </a:p>
      </dsp:txBody>
      <dsp:txXfrm>
        <a:off x="2489052" y="270027"/>
        <a:ext cx="932365" cy="271131"/>
      </dsp:txXfrm>
    </dsp:sp>
    <dsp:sp modelId="{A55BC3EE-1AC9-404C-BB84-E31244EF83A4}">
      <dsp:nvSpPr>
        <dsp:cNvPr id="0" name=""/>
        <dsp:cNvSpPr/>
      </dsp:nvSpPr>
      <dsp:spPr>
        <a:xfrm>
          <a:off x="3488544" y="270027"/>
          <a:ext cx="1115344" cy="271131"/>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tabLst>
              <a:tab pos="534988" algn="l"/>
            </a:tabLst>
          </a:pPr>
          <a:r>
            <a:rPr lang="fr-FR" sz="1100" b="1" kern="1200" dirty="0" smtClean="0">
              <a:solidFill>
                <a:schemeClr val="tx1">
                  <a:lumMod val="65000"/>
                  <a:lumOff val="35000"/>
                </a:schemeClr>
              </a:solidFill>
              <a:latin typeface="Calibri" pitchFamily="34" charset="0"/>
              <a:cs typeface="Calibri" pitchFamily="34" charset="0"/>
            </a:rPr>
            <a:t>Offre</a:t>
          </a:r>
          <a:endParaRPr lang="fr-FR" sz="1100" b="1" kern="1200" dirty="0">
            <a:solidFill>
              <a:schemeClr val="tx1">
                <a:lumMod val="65000"/>
                <a:lumOff val="35000"/>
              </a:schemeClr>
            </a:solidFill>
            <a:latin typeface="Calibri" pitchFamily="34" charset="0"/>
            <a:cs typeface="Calibri" pitchFamily="34" charset="0"/>
          </a:endParaRPr>
        </a:p>
      </dsp:txBody>
      <dsp:txXfrm>
        <a:off x="3624110" y="270027"/>
        <a:ext cx="844213" cy="271131"/>
      </dsp:txXfrm>
    </dsp:sp>
    <dsp:sp modelId="{02ECB112-54CD-4A87-8F3D-4DB0B313C9D8}">
      <dsp:nvSpPr>
        <dsp:cNvPr id="0" name=""/>
        <dsp:cNvSpPr/>
      </dsp:nvSpPr>
      <dsp:spPr>
        <a:xfrm>
          <a:off x="4522744" y="270545"/>
          <a:ext cx="1104038" cy="271131"/>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Partenaires</a:t>
          </a:r>
          <a:endParaRPr lang="fr-FR" sz="1100" b="1" kern="1200" dirty="0">
            <a:solidFill>
              <a:schemeClr val="tx1">
                <a:lumMod val="65000"/>
                <a:lumOff val="35000"/>
              </a:schemeClr>
            </a:solidFill>
            <a:latin typeface="Calibri" pitchFamily="34" charset="0"/>
            <a:cs typeface="Calibri" pitchFamily="34" charset="0"/>
          </a:endParaRPr>
        </a:p>
      </dsp:txBody>
      <dsp:txXfrm>
        <a:off x="4658310" y="270545"/>
        <a:ext cx="832907" cy="2711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60F3DD-09CF-4B00-9FD5-69C7017D2BE7}">
      <dsp:nvSpPr>
        <dsp:cNvPr id="0" name=""/>
        <dsp:cNvSpPr/>
      </dsp:nvSpPr>
      <dsp:spPr>
        <a:xfrm>
          <a:off x="0" y="159645"/>
          <a:ext cx="4824536" cy="850500"/>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74438" tIns="312420" rIns="374438" bIns="78232" numCol="1" spcCol="1270" anchor="t" anchorCtr="0">
          <a:noAutofit/>
        </a:bodyPr>
        <a:lstStyle/>
        <a:p>
          <a:pPr marL="57150" lvl="1" indent="-57150" algn="l" defTabSz="488950">
            <a:lnSpc>
              <a:spcPct val="90000"/>
            </a:lnSpc>
            <a:spcBef>
              <a:spcPct val="0"/>
            </a:spcBef>
            <a:spcAft>
              <a:spcPct val="15000"/>
            </a:spcAft>
            <a:buChar char="••"/>
          </a:pPr>
          <a:r>
            <a:rPr lang="fr-FR" sz="1100" kern="1200" dirty="0" smtClean="0">
              <a:latin typeface="Verdana" pitchFamily="96" charset="0"/>
            </a:rPr>
            <a:t>notamment dans les secteurs de la mécanique, des matériaux, de l’aéronautique, de l’image et de la création, des TIC, des biotechnologies</a:t>
          </a:r>
          <a:endParaRPr lang="fr-FR" sz="1100" kern="1200" dirty="0"/>
        </a:p>
      </dsp:txBody>
      <dsp:txXfrm>
        <a:off x="0" y="159645"/>
        <a:ext cx="4824536" cy="850500"/>
      </dsp:txXfrm>
    </dsp:sp>
    <dsp:sp modelId="{1172DC2C-9F65-4E98-ACBE-35C02808AC39}">
      <dsp:nvSpPr>
        <dsp:cNvPr id="0" name=""/>
        <dsp:cNvSpPr/>
      </dsp:nvSpPr>
      <dsp:spPr>
        <a:xfrm>
          <a:off x="288032" y="0"/>
          <a:ext cx="3377175" cy="442800"/>
        </a:xfrm>
        <a:prstGeom prst="roundRect">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649" tIns="0" rIns="127649" bIns="0" numCol="1" spcCol="1270" anchor="ctr" anchorCtr="0">
          <a:noAutofit/>
        </a:bodyPr>
        <a:lstStyle/>
        <a:p>
          <a:pPr lvl="0" algn="l" defTabSz="488950">
            <a:lnSpc>
              <a:spcPct val="90000"/>
            </a:lnSpc>
            <a:spcBef>
              <a:spcPct val="0"/>
            </a:spcBef>
            <a:spcAft>
              <a:spcPct val="35000"/>
            </a:spcAft>
          </a:pPr>
          <a:r>
            <a:rPr lang="fr-FR" sz="1100" kern="1200" dirty="0" smtClean="0">
              <a:latin typeface="Verdana" pitchFamily="96" charset="0"/>
            </a:rPr>
            <a:t>~4000 entreprises industrielles</a:t>
          </a:r>
          <a:endParaRPr lang="fr-FR" sz="1100" kern="1200" dirty="0"/>
        </a:p>
      </dsp:txBody>
      <dsp:txXfrm>
        <a:off x="309648" y="21616"/>
        <a:ext cx="3333943" cy="399568"/>
      </dsp:txXfrm>
    </dsp:sp>
    <dsp:sp modelId="{466EF391-21B5-4A78-8FAB-2699406E788E}">
      <dsp:nvSpPr>
        <dsp:cNvPr id="0" name=""/>
        <dsp:cNvSpPr/>
      </dsp:nvSpPr>
      <dsp:spPr>
        <a:xfrm>
          <a:off x="0" y="1175531"/>
          <a:ext cx="4824536" cy="696937"/>
        </a:xfrm>
        <a:prstGeom prst="rect">
          <a:avLst/>
        </a:prstGeom>
        <a:solidFill>
          <a:schemeClr val="lt1">
            <a:alpha val="90000"/>
            <a:hueOff val="0"/>
            <a:satOff val="0"/>
            <a:lumOff val="0"/>
            <a:alphaOff val="0"/>
          </a:schemeClr>
        </a:solidFill>
        <a:ln w="9525" cap="flat" cmpd="sng" algn="ctr">
          <a:solidFill>
            <a:schemeClr val="accent1">
              <a:shade val="80000"/>
              <a:hueOff val="306246"/>
              <a:satOff val="-4392"/>
              <a:lumOff val="2561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374438" tIns="312420" rIns="374438" bIns="78232" numCol="1" spcCol="1270" anchor="t" anchorCtr="0">
          <a:noAutofit/>
        </a:bodyPr>
        <a:lstStyle/>
        <a:p>
          <a:pPr marL="57150" lvl="1" indent="-57150" algn="l" defTabSz="488950">
            <a:lnSpc>
              <a:spcPct val="90000"/>
            </a:lnSpc>
            <a:spcBef>
              <a:spcPct val="0"/>
            </a:spcBef>
            <a:spcAft>
              <a:spcPct val="15000"/>
            </a:spcAft>
            <a:buChar char="••"/>
          </a:pPr>
          <a:r>
            <a:rPr lang="fr-FR" sz="1100" kern="1200" dirty="0" smtClean="0">
              <a:latin typeface="Verdana" pitchFamily="96" charset="0"/>
            </a:rPr>
            <a:t>GDF Suez, Saint Gobain, Rhodia, </a:t>
          </a:r>
          <a:r>
            <a:rPr lang="fr-FR" sz="1100" kern="1200" dirty="0" err="1" smtClean="0">
              <a:latin typeface="Verdana" pitchFamily="96" charset="0"/>
            </a:rPr>
            <a:t>Valéo</a:t>
          </a:r>
          <a:r>
            <a:rPr lang="fr-FR" sz="1100" kern="1200" dirty="0" smtClean="0">
              <a:latin typeface="Verdana" pitchFamily="96" charset="0"/>
            </a:rPr>
            <a:t>, Bosch, L’Oreal, EADS, …</a:t>
          </a:r>
          <a:endParaRPr lang="fr-FR" sz="1100" kern="1200" dirty="0"/>
        </a:p>
      </dsp:txBody>
      <dsp:txXfrm>
        <a:off x="0" y="1175531"/>
        <a:ext cx="4824536" cy="696937"/>
      </dsp:txXfrm>
    </dsp:sp>
    <dsp:sp modelId="{9476C9E8-4DC0-4682-B437-34E1A6F59076}">
      <dsp:nvSpPr>
        <dsp:cNvPr id="0" name=""/>
        <dsp:cNvSpPr/>
      </dsp:nvSpPr>
      <dsp:spPr>
        <a:xfrm>
          <a:off x="288032" y="1004987"/>
          <a:ext cx="3377175" cy="442800"/>
        </a:xfrm>
        <a:prstGeom prst="roundRect">
          <a:avLst/>
        </a:prstGeom>
        <a:gradFill rotWithShape="0">
          <a:gsLst>
            <a:gs pos="0">
              <a:schemeClr val="accent1">
                <a:shade val="80000"/>
                <a:hueOff val="306246"/>
                <a:satOff val="-4392"/>
                <a:lumOff val="25615"/>
                <a:alphaOff val="0"/>
                <a:tint val="100000"/>
                <a:shade val="100000"/>
                <a:satMod val="130000"/>
              </a:schemeClr>
            </a:gs>
            <a:gs pos="100000">
              <a:schemeClr val="accent1">
                <a:shade val="80000"/>
                <a:hueOff val="306246"/>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649" tIns="0" rIns="127649" bIns="0" numCol="1" spcCol="1270" anchor="ctr" anchorCtr="0">
          <a:noAutofit/>
        </a:bodyPr>
        <a:lstStyle/>
        <a:p>
          <a:pPr lvl="0" algn="l" defTabSz="488950">
            <a:lnSpc>
              <a:spcPct val="90000"/>
            </a:lnSpc>
            <a:spcBef>
              <a:spcPct val="0"/>
            </a:spcBef>
            <a:spcAft>
              <a:spcPct val="35000"/>
            </a:spcAft>
          </a:pPr>
          <a:r>
            <a:rPr lang="fr-FR" sz="1100" kern="1200" dirty="0" smtClean="0">
              <a:latin typeface="Verdana" pitchFamily="96" charset="0"/>
            </a:rPr>
            <a:t>Des centres R&amp;D de grands groupes </a:t>
          </a:r>
          <a:endParaRPr lang="fr-FR" sz="1100" kern="1200" dirty="0"/>
        </a:p>
      </dsp:txBody>
      <dsp:txXfrm>
        <a:off x="309648" y="1026603"/>
        <a:ext cx="3333943" cy="3995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169049-77F8-4469-B9B5-78B67316A408}">
      <dsp:nvSpPr>
        <dsp:cNvPr id="0" name=""/>
        <dsp:cNvSpPr/>
      </dsp:nvSpPr>
      <dsp:spPr>
        <a:xfrm>
          <a:off x="23786" y="219194"/>
          <a:ext cx="1326592" cy="74711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Motorisation</a:t>
          </a:r>
          <a:endParaRPr lang="fr-FR" sz="1200" kern="1200" dirty="0"/>
        </a:p>
        <a:p>
          <a:pPr marL="114300" lvl="1" indent="-114300" algn="l" defTabSz="533400">
            <a:lnSpc>
              <a:spcPct val="90000"/>
            </a:lnSpc>
            <a:spcBef>
              <a:spcPct val="0"/>
            </a:spcBef>
            <a:spcAft>
              <a:spcPct val="15000"/>
            </a:spcAft>
            <a:buChar char="••"/>
          </a:pPr>
          <a:r>
            <a:rPr lang="fr-FR" sz="1200" kern="1200" dirty="0" smtClean="0"/>
            <a:t>Transport spatial</a:t>
          </a:r>
          <a:endParaRPr lang="fr-FR" sz="1200" kern="1200" dirty="0"/>
        </a:p>
        <a:p>
          <a:pPr marL="114300" lvl="1" indent="-114300" algn="l" defTabSz="533400">
            <a:lnSpc>
              <a:spcPct val="90000"/>
            </a:lnSpc>
            <a:spcBef>
              <a:spcPct val="0"/>
            </a:spcBef>
            <a:spcAft>
              <a:spcPct val="15000"/>
            </a:spcAft>
            <a:buChar char="••"/>
          </a:pPr>
          <a:r>
            <a:rPr lang="fr-FR" sz="1200" kern="1200" dirty="0" smtClean="0"/>
            <a:t>Aviation d’affaires</a:t>
          </a:r>
          <a:endParaRPr lang="fr-FR" sz="1200" kern="1200" dirty="0"/>
        </a:p>
      </dsp:txBody>
      <dsp:txXfrm>
        <a:off x="41292" y="236700"/>
        <a:ext cx="1291580" cy="729607"/>
      </dsp:txXfrm>
    </dsp:sp>
    <dsp:sp modelId="{4742D1D2-2973-4DC4-A080-E5948BEDCEA9}">
      <dsp:nvSpPr>
        <dsp:cNvPr id="0" name=""/>
        <dsp:cNvSpPr/>
      </dsp:nvSpPr>
      <dsp:spPr>
        <a:xfrm>
          <a:off x="1597" y="997952"/>
          <a:ext cx="1370970" cy="440062"/>
        </a:xfrm>
        <a:prstGeom prst="rect">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fr-FR" sz="1800" kern="1200" dirty="0" smtClean="0"/>
            <a:t>Astech</a:t>
          </a:r>
          <a:endParaRPr lang="fr-FR" sz="1800" kern="1200" dirty="0"/>
        </a:p>
      </dsp:txBody>
      <dsp:txXfrm>
        <a:off x="1597" y="997952"/>
        <a:ext cx="965472" cy="440062"/>
      </dsp:txXfrm>
    </dsp:sp>
    <dsp:sp modelId="{D6C9AE32-90B7-403A-93DE-8C2FDA67F577}">
      <dsp:nvSpPr>
        <dsp:cNvPr id="0" name=""/>
        <dsp:cNvSpPr/>
      </dsp:nvSpPr>
      <dsp:spPr>
        <a:xfrm>
          <a:off x="982974" y="1048199"/>
          <a:ext cx="479839" cy="479839"/>
        </a:xfrm>
        <a:prstGeom prst="ellipse">
          <a:avLst/>
        </a:prstGeom>
        <a:blipFill rotWithShape="0">
          <a:blip xmlns:r="http://schemas.openxmlformats.org/officeDocument/2006/relationships" r:embed="rId1"/>
          <a:stretch>
            <a:fillRect/>
          </a:stretch>
        </a:blip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 modelId="{DF5B2392-5D9F-437A-A30F-F2DAE8023D03}">
      <dsp:nvSpPr>
        <dsp:cNvPr id="0" name=""/>
        <dsp:cNvSpPr/>
      </dsp:nvSpPr>
      <dsp:spPr>
        <a:xfrm>
          <a:off x="1628026" y="187681"/>
          <a:ext cx="1370970" cy="824697"/>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shade val="80000"/>
              <a:hueOff val="76561"/>
              <a:satOff val="-1098"/>
              <a:lumOff val="6404"/>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Automobile</a:t>
          </a:r>
          <a:endParaRPr lang="fr-FR" sz="1200" kern="1200" dirty="0"/>
        </a:p>
        <a:p>
          <a:pPr marL="114300" lvl="1" indent="-114300" algn="l" defTabSz="533400">
            <a:lnSpc>
              <a:spcPct val="90000"/>
            </a:lnSpc>
            <a:spcBef>
              <a:spcPct val="0"/>
            </a:spcBef>
            <a:spcAft>
              <a:spcPct val="15000"/>
            </a:spcAft>
            <a:buChar char="••"/>
          </a:pPr>
          <a:r>
            <a:rPr lang="fr-FR" sz="1200" kern="1200" dirty="0" smtClean="0"/>
            <a:t>Transport collectif</a:t>
          </a:r>
          <a:endParaRPr lang="fr-FR" sz="1200" kern="1200" dirty="0"/>
        </a:p>
      </dsp:txBody>
      <dsp:txXfrm>
        <a:off x="1647350" y="207005"/>
        <a:ext cx="1332322" cy="805373"/>
      </dsp:txXfrm>
    </dsp:sp>
    <dsp:sp modelId="{C5C445D9-DD8F-4AF6-B78F-45ACCB3A986F}">
      <dsp:nvSpPr>
        <dsp:cNvPr id="0" name=""/>
        <dsp:cNvSpPr/>
      </dsp:nvSpPr>
      <dsp:spPr>
        <a:xfrm>
          <a:off x="1617442" y="1083512"/>
          <a:ext cx="1370970" cy="440062"/>
        </a:xfrm>
        <a:prstGeom prst="rect">
          <a:avLst/>
        </a:prstGeom>
        <a:gradFill rotWithShape="0">
          <a:gsLst>
            <a:gs pos="0">
              <a:schemeClr val="accent1">
                <a:shade val="80000"/>
                <a:hueOff val="76561"/>
                <a:satOff val="-1098"/>
                <a:lumOff val="6404"/>
                <a:alphaOff val="0"/>
                <a:tint val="100000"/>
                <a:shade val="100000"/>
                <a:satMod val="130000"/>
              </a:schemeClr>
            </a:gs>
            <a:gs pos="100000">
              <a:schemeClr val="accent1">
                <a:shade val="80000"/>
                <a:hueOff val="76561"/>
                <a:satOff val="-1098"/>
                <a:lumOff val="6404"/>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fr-FR" sz="1800" kern="1200" dirty="0" smtClean="0"/>
            <a:t>Mov’eo</a:t>
          </a:r>
          <a:endParaRPr lang="fr-FR" sz="1800" kern="1200" dirty="0"/>
        </a:p>
      </dsp:txBody>
      <dsp:txXfrm>
        <a:off x="1617442" y="1083512"/>
        <a:ext cx="965472" cy="440062"/>
      </dsp:txXfrm>
    </dsp:sp>
    <dsp:sp modelId="{F01E1EC3-2CCB-4412-9473-9137531E5451}">
      <dsp:nvSpPr>
        <dsp:cNvPr id="0" name=""/>
        <dsp:cNvSpPr/>
      </dsp:nvSpPr>
      <dsp:spPr>
        <a:xfrm>
          <a:off x="2561628" y="1156870"/>
          <a:ext cx="479839" cy="479839"/>
        </a:xfrm>
        <a:prstGeom prst="ellipse">
          <a:avLst/>
        </a:prstGeom>
        <a:blipFill rotWithShape="0">
          <a:blip xmlns:r="http://schemas.openxmlformats.org/officeDocument/2006/relationships" r:embed="rId2"/>
          <a:stretch>
            <a:fillRect/>
          </a:stretch>
        </a:blip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 modelId="{289658B0-8A10-4F86-956A-62DADDFA954C}">
      <dsp:nvSpPr>
        <dsp:cNvPr id="0" name=""/>
        <dsp:cNvSpPr/>
      </dsp:nvSpPr>
      <dsp:spPr>
        <a:xfrm>
          <a:off x="3254024" y="215011"/>
          <a:ext cx="1287684" cy="701336"/>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shade val="80000"/>
              <a:hueOff val="153123"/>
              <a:satOff val="-2196"/>
              <a:lumOff val="12807"/>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TIC</a:t>
          </a:r>
          <a:endParaRPr lang="fr-FR" sz="1200" kern="1200" dirty="0"/>
        </a:p>
        <a:p>
          <a:pPr marL="114300" lvl="1" indent="-114300" algn="l" defTabSz="533400">
            <a:lnSpc>
              <a:spcPct val="90000"/>
            </a:lnSpc>
            <a:spcBef>
              <a:spcPct val="0"/>
            </a:spcBef>
            <a:spcAft>
              <a:spcPct val="15000"/>
            </a:spcAft>
            <a:buChar char="••"/>
          </a:pPr>
          <a:r>
            <a:rPr lang="fr-FR" sz="1200" kern="1200" dirty="0" smtClean="0"/>
            <a:t>Technologie des contenus numériques</a:t>
          </a:r>
          <a:endParaRPr lang="fr-FR" sz="1200" kern="1200" dirty="0"/>
        </a:p>
      </dsp:txBody>
      <dsp:txXfrm>
        <a:off x="3270457" y="231444"/>
        <a:ext cx="1254818" cy="684903"/>
      </dsp:txXfrm>
    </dsp:sp>
    <dsp:sp modelId="{FCF86FCF-FAD8-41C6-A535-25B5661B9C14}">
      <dsp:nvSpPr>
        <dsp:cNvPr id="0" name=""/>
        <dsp:cNvSpPr/>
      </dsp:nvSpPr>
      <dsp:spPr>
        <a:xfrm>
          <a:off x="3237579" y="1052671"/>
          <a:ext cx="1370970" cy="440062"/>
        </a:xfrm>
        <a:prstGeom prst="rect">
          <a:avLst/>
        </a:prstGeom>
        <a:gradFill rotWithShape="0">
          <a:gsLst>
            <a:gs pos="0">
              <a:schemeClr val="accent1">
                <a:shade val="80000"/>
                <a:hueOff val="153123"/>
                <a:satOff val="-2196"/>
                <a:lumOff val="12807"/>
                <a:alphaOff val="0"/>
                <a:tint val="100000"/>
                <a:shade val="100000"/>
                <a:satMod val="130000"/>
              </a:schemeClr>
            </a:gs>
            <a:gs pos="100000">
              <a:schemeClr val="accent1">
                <a:shade val="80000"/>
                <a:hueOff val="153123"/>
                <a:satOff val="-2196"/>
                <a:lumOff val="1280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fr-FR" sz="1800" kern="1200" dirty="0" smtClean="0"/>
            <a:t>Cap Digital</a:t>
          </a:r>
          <a:endParaRPr lang="fr-FR" sz="1800" kern="1200" dirty="0"/>
        </a:p>
      </dsp:txBody>
      <dsp:txXfrm>
        <a:off x="3237579" y="1052671"/>
        <a:ext cx="965472" cy="440062"/>
      </dsp:txXfrm>
    </dsp:sp>
    <dsp:sp modelId="{9D277B64-928B-43A9-AD6B-6E2811B9BA77}">
      <dsp:nvSpPr>
        <dsp:cNvPr id="0" name=""/>
        <dsp:cNvSpPr/>
      </dsp:nvSpPr>
      <dsp:spPr>
        <a:xfrm>
          <a:off x="4234177" y="1165482"/>
          <a:ext cx="479839" cy="479839"/>
        </a:xfrm>
        <a:prstGeom prst="ellipse">
          <a:avLst/>
        </a:prstGeom>
        <a:blipFill rotWithShape="0">
          <a:blip xmlns:r="http://schemas.openxmlformats.org/officeDocument/2006/relationships" r:embed="rId3"/>
          <a:stretch>
            <a:fillRect/>
          </a:stretch>
        </a:blip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 modelId="{E6189F57-345D-4980-8685-1AA01E39D3EF}">
      <dsp:nvSpPr>
        <dsp:cNvPr id="0" name=""/>
        <dsp:cNvSpPr/>
      </dsp:nvSpPr>
      <dsp:spPr>
        <a:xfrm>
          <a:off x="4786932" y="205074"/>
          <a:ext cx="1370970" cy="721354"/>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shade val="80000"/>
              <a:hueOff val="229684"/>
              <a:satOff val="-3294"/>
              <a:lumOff val="19211"/>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Biotechnologies</a:t>
          </a:r>
          <a:endParaRPr lang="fr-FR" sz="1200" kern="1200" dirty="0"/>
        </a:p>
        <a:p>
          <a:pPr marL="114300" lvl="1" indent="-114300" algn="l" defTabSz="533400">
            <a:lnSpc>
              <a:spcPct val="90000"/>
            </a:lnSpc>
            <a:spcBef>
              <a:spcPct val="0"/>
            </a:spcBef>
            <a:spcAft>
              <a:spcPct val="15000"/>
            </a:spcAft>
            <a:buChar char="••"/>
          </a:pPr>
          <a:r>
            <a:rPr lang="fr-FR" sz="1200" kern="1200" dirty="0" smtClean="0"/>
            <a:t>Santé</a:t>
          </a:r>
          <a:endParaRPr lang="fr-FR" sz="1200" kern="1200" dirty="0"/>
        </a:p>
      </dsp:txBody>
      <dsp:txXfrm>
        <a:off x="4803834" y="221976"/>
        <a:ext cx="1337166" cy="704452"/>
      </dsp:txXfrm>
    </dsp:sp>
    <dsp:sp modelId="{34B8A0BA-A61A-4F98-B401-0DE79393708B}">
      <dsp:nvSpPr>
        <dsp:cNvPr id="0" name=""/>
        <dsp:cNvSpPr/>
      </dsp:nvSpPr>
      <dsp:spPr>
        <a:xfrm>
          <a:off x="4780475" y="1000991"/>
          <a:ext cx="1370970" cy="440062"/>
        </a:xfrm>
        <a:prstGeom prst="rect">
          <a:avLst/>
        </a:prstGeom>
        <a:gradFill rotWithShape="0">
          <a:gsLst>
            <a:gs pos="0">
              <a:schemeClr val="accent1">
                <a:shade val="80000"/>
                <a:hueOff val="229684"/>
                <a:satOff val="-3294"/>
                <a:lumOff val="19211"/>
                <a:alphaOff val="0"/>
                <a:tint val="100000"/>
                <a:shade val="100000"/>
                <a:satMod val="130000"/>
              </a:schemeClr>
            </a:gs>
            <a:gs pos="100000">
              <a:schemeClr val="accent1">
                <a:shade val="80000"/>
                <a:hueOff val="229684"/>
                <a:satOff val="-3294"/>
                <a:lumOff val="19211"/>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fr-FR" sz="1600" kern="1200" dirty="0" err="1" smtClean="0"/>
            <a:t>Medicen</a:t>
          </a:r>
          <a:endParaRPr lang="fr-FR" sz="1600" kern="1200" dirty="0"/>
        </a:p>
      </dsp:txBody>
      <dsp:txXfrm>
        <a:off x="4780475" y="1000991"/>
        <a:ext cx="965472" cy="440062"/>
      </dsp:txXfrm>
    </dsp:sp>
    <dsp:sp modelId="{5F8521CC-6B7F-4A0B-89AF-1471EF061E60}">
      <dsp:nvSpPr>
        <dsp:cNvPr id="0" name=""/>
        <dsp:cNvSpPr/>
      </dsp:nvSpPr>
      <dsp:spPr>
        <a:xfrm>
          <a:off x="5836223" y="1156868"/>
          <a:ext cx="479839" cy="479839"/>
        </a:xfrm>
        <a:prstGeom prst="ellipse">
          <a:avLst/>
        </a:prstGeom>
        <a:blipFill rotWithShape="0">
          <a:blip xmlns:r="http://schemas.openxmlformats.org/officeDocument/2006/relationships" r:embed="rId4"/>
          <a:stretch>
            <a:fillRect/>
          </a:stretch>
        </a:blip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 modelId="{366B2C08-40C8-4682-921A-ADCB56BAE2B3}">
      <dsp:nvSpPr>
        <dsp:cNvPr id="0" name=""/>
        <dsp:cNvSpPr/>
      </dsp:nvSpPr>
      <dsp:spPr>
        <a:xfrm>
          <a:off x="6409605" y="180896"/>
          <a:ext cx="1447141" cy="696813"/>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shade val="80000"/>
              <a:hueOff val="306246"/>
              <a:satOff val="-4392"/>
              <a:lumOff val="25615"/>
              <a:alphaOff val="0"/>
            </a:schemeClr>
          </a:solidFill>
          <a:prstDash val="solid"/>
        </a:ln>
        <a:effectLst/>
        <a:scene3d>
          <a:camera prst="orthographicFront"/>
          <a:lightRig rig="threePt" dir="t">
            <a:rot lat="0" lon="0" rev="7500000"/>
          </a:lightRig>
        </a:scene3d>
        <a:sp3d z="-152400" extrusionH="63500" prstMaterial="dkEdge">
          <a:bevelT w="124450" h="1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fr-FR" sz="1200" kern="1200" dirty="0" smtClean="0"/>
            <a:t>Domotique</a:t>
          </a:r>
          <a:endParaRPr lang="fr-FR" sz="1200" kern="1200" dirty="0"/>
        </a:p>
        <a:p>
          <a:pPr marL="114300" lvl="1" indent="-114300" algn="l" defTabSz="533400">
            <a:lnSpc>
              <a:spcPct val="90000"/>
            </a:lnSpc>
            <a:spcBef>
              <a:spcPct val="0"/>
            </a:spcBef>
            <a:spcAft>
              <a:spcPct val="15000"/>
            </a:spcAft>
            <a:buChar char="••"/>
          </a:pPr>
          <a:r>
            <a:rPr lang="fr-FR" sz="1200" kern="1200" dirty="0" smtClean="0"/>
            <a:t>Robotique</a:t>
          </a:r>
          <a:endParaRPr lang="fr-FR" sz="1200" kern="1200" dirty="0"/>
        </a:p>
      </dsp:txBody>
      <dsp:txXfrm>
        <a:off x="6425932" y="197223"/>
        <a:ext cx="1414487" cy="680486"/>
      </dsp:txXfrm>
    </dsp:sp>
    <dsp:sp modelId="{B91CEF4C-8068-45ED-8826-D1E90224A690}">
      <dsp:nvSpPr>
        <dsp:cNvPr id="0" name=""/>
        <dsp:cNvSpPr/>
      </dsp:nvSpPr>
      <dsp:spPr>
        <a:xfrm>
          <a:off x="6411730" y="1017216"/>
          <a:ext cx="1442069" cy="440062"/>
        </a:xfrm>
        <a:prstGeom prst="rect">
          <a:avLst/>
        </a:prstGeom>
        <a:gradFill rotWithShape="0">
          <a:gsLst>
            <a:gs pos="0">
              <a:schemeClr val="accent1">
                <a:shade val="80000"/>
                <a:hueOff val="306246"/>
                <a:satOff val="-4392"/>
                <a:lumOff val="25615"/>
                <a:alphaOff val="0"/>
                <a:tint val="100000"/>
                <a:shade val="100000"/>
                <a:satMod val="130000"/>
              </a:schemeClr>
            </a:gs>
            <a:gs pos="100000">
              <a:schemeClr val="accent1">
                <a:shade val="80000"/>
                <a:hueOff val="306246"/>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5720" tIns="0" rIns="15240" bIns="0" numCol="1" spcCol="1270" anchor="ctr" anchorCtr="0">
          <a:noAutofit/>
        </a:bodyPr>
        <a:lstStyle/>
        <a:p>
          <a:pPr lvl="0" algn="l" defTabSz="533400">
            <a:lnSpc>
              <a:spcPct val="90000"/>
            </a:lnSpc>
            <a:spcBef>
              <a:spcPct val="0"/>
            </a:spcBef>
            <a:spcAft>
              <a:spcPct val="35000"/>
            </a:spcAft>
          </a:pPr>
          <a:r>
            <a:rPr lang="fr-FR" sz="1200" kern="1200" dirty="0" smtClean="0"/>
            <a:t>Pôle Mécatronique</a:t>
          </a:r>
          <a:endParaRPr lang="fr-FR" sz="1200" kern="1200" dirty="0"/>
        </a:p>
      </dsp:txBody>
      <dsp:txXfrm>
        <a:off x="6411730" y="1017216"/>
        <a:ext cx="1015541" cy="440062"/>
      </dsp:txXfrm>
    </dsp:sp>
    <dsp:sp modelId="{95A7A8C7-9B81-40F7-A01E-9B1A2E152072}">
      <dsp:nvSpPr>
        <dsp:cNvPr id="0" name=""/>
        <dsp:cNvSpPr/>
      </dsp:nvSpPr>
      <dsp:spPr>
        <a:xfrm>
          <a:off x="7455462" y="1156870"/>
          <a:ext cx="479839" cy="479839"/>
        </a:xfrm>
        <a:prstGeom prst="ellipse">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2FA0A5-FB36-4F93-9255-4C2ED49F7C65}">
      <dsp:nvSpPr>
        <dsp:cNvPr id="0" name=""/>
        <dsp:cNvSpPr/>
      </dsp:nvSpPr>
      <dsp:spPr>
        <a:xfrm rot="5400000">
          <a:off x="2708848" y="1143901"/>
          <a:ext cx="2531738" cy="879239"/>
        </a:xfrm>
        <a:prstGeom prst="ellipse">
          <a:avLst/>
        </a:prstGeom>
        <a:solidFill>
          <a:schemeClr val="accent1">
            <a:tint val="50000"/>
            <a:alpha val="40000"/>
            <a:hueOff val="0"/>
            <a:satOff val="0"/>
            <a:lumOff val="0"/>
            <a:alphaOff val="0"/>
          </a:schemeClr>
        </a:solidFill>
        <a:ln>
          <a:noFill/>
        </a:ln>
        <a:effectLst/>
        <a:sp3d z="-152400" prstMaterial="matte"/>
      </dsp:spPr>
      <dsp:style>
        <a:lnRef idx="0">
          <a:scrgbClr r="0" g="0" b="0"/>
        </a:lnRef>
        <a:fillRef idx="1">
          <a:scrgbClr r="0" g="0" b="0"/>
        </a:fillRef>
        <a:effectRef idx="0">
          <a:scrgbClr r="0" g="0" b="0"/>
        </a:effectRef>
        <a:fontRef idx="minor"/>
      </dsp:style>
    </dsp:sp>
    <dsp:sp modelId="{56532D93-FB28-4908-B4E2-9C6E0A910D3E}">
      <dsp:nvSpPr>
        <dsp:cNvPr id="0" name=""/>
        <dsp:cNvSpPr/>
      </dsp:nvSpPr>
      <dsp:spPr>
        <a:xfrm>
          <a:off x="2902428" y="2826126"/>
          <a:ext cx="490647" cy="314014"/>
        </a:xfrm>
        <a:prstGeom prst="downArrow">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379C9153-8CC2-4040-BACD-61D5E3D64F6F}">
      <dsp:nvSpPr>
        <dsp:cNvPr id="0" name=""/>
        <dsp:cNvSpPr/>
      </dsp:nvSpPr>
      <dsp:spPr>
        <a:xfrm>
          <a:off x="1096345" y="1236567"/>
          <a:ext cx="1375004" cy="6905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fr-FR" sz="1200" b="1" kern="1200" dirty="0" smtClean="0">
              <a:latin typeface="Bell MT" pitchFamily="18" charset="0"/>
            </a:rPr>
            <a:t>Interface visible de mise en relation</a:t>
          </a:r>
          <a:endParaRPr lang="fr-FR" sz="1200" b="1" kern="1200" dirty="0">
            <a:latin typeface="Bell MT" pitchFamily="18" charset="0"/>
          </a:endParaRPr>
        </a:p>
      </dsp:txBody>
      <dsp:txXfrm>
        <a:off x="1096345" y="1236567"/>
        <a:ext cx="1375004" cy="690546"/>
      </dsp:txXfrm>
    </dsp:sp>
    <dsp:sp modelId="{ABE174B3-070A-4A24-BDCC-474A5FB91040}">
      <dsp:nvSpPr>
        <dsp:cNvPr id="0" name=""/>
        <dsp:cNvSpPr/>
      </dsp:nvSpPr>
      <dsp:spPr>
        <a:xfrm>
          <a:off x="2561635" y="1073725"/>
          <a:ext cx="1480254" cy="1018530"/>
        </a:xfrm>
        <a:prstGeom prst="ellipse">
          <a:avLst/>
        </a:prstGeom>
        <a:gradFill rotWithShape="0">
          <a:gsLst>
            <a:gs pos="0">
              <a:schemeClr val="accent1">
                <a:shade val="80000"/>
                <a:hueOff val="0"/>
                <a:satOff val="0"/>
                <a:lumOff val="0"/>
                <a:alphaOff val="0"/>
                <a:tint val="100000"/>
                <a:shade val="100000"/>
                <a:satMod val="130000"/>
              </a:schemeClr>
            </a:gs>
            <a:gs pos="100000">
              <a:schemeClr val="accent1">
                <a:shade val="8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fr-FR" sz="2200" kern="1200" dirty="0" smtClean="0"/>
            <a:t>AVRILE</a:t>
          </a:r>
          <a:endParaRPr lang="fr-FR" sz="2200" kern="1200" dirty="0"/>
        </a:p>
      </dsp:txBody>
      <dsp:txXfrm>
        <a:off x="2778413" y="1222885"/>
        <a:ext cx="1046698" cy="720210"/>
      </dsp:txXfrm>
    </dsp:sp>
    <dsp:sp modelId="{30C09461-832E-4A00-A05D-E32916365B59}">
      <dsp:nvSpPr>
        <dsp:cNvPr id="0" name=""/>
        <dsp:cNvSpPr/>
      </dsp:nvSpPr>
      <dsp:spPr>
        <a:xfrm rot="5400000">
          <a:off x="2075948" y="446442"/>
          <a:ext cx="2747623" cy="2198098"/>
        </a:xfrm>
        <a:prstGeom prst="funnel">
          <a:avLst/>
        </a:prstGeom>
        <a:solidFill>
          <a:schemeClr val="lt1">
            <a:alpha val="4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35400"/>
        </a:sp3d>
      </dsp:spPr>
      <dsp:style>
        <a:lnRef idx="1">
          <a:scrgbClr r="0" g="0" b="0"/>
        </a:lnRef>
        <a:fillRef idx="1">
          <a:scrgbClr r="0" g="0" b="0"/>
        </a:fillRef>
        <a:effectRef idx="2">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79EC2-EA13-4F24-8C8F-6C0E30078C6D}">
      <dsp:nvSpPr>
        <dsp:cNvPr id="0" name=""/>
        <dsp:cNvSpPr/>
      </dsp:nvSpPr>
      <dsp:spPr>
        <a:xfrm>
          <a:off x="0" y="268513"/>
          <a:ext cx="1317552" cy="274158"/>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Le Contexte</a:t>
          </a:r>
          <a:endParaRPr lang="fr-FR" sz="1100" b="1" kern="1200" dirty="0">
            <a:solidFill>
              <a:schemeClr val="tx1">
                <a:lumMod val="65000"/>
                <a:lumOff val="35000"/>
              </a:schemeClr>
            </a:solidFill>
            <a:latin typeface="Calibri" pitchFamily="34" charset="0"/>
            <a:cs typeface="Calibri" pitchFamily="34" charset="0"/>
          </a:endParaRPr>
        </a:p>
      </dsp:txBody>
      <dsp:txXfrm>
        <a:off x="137079" y="268513"/>
        <a:ext cx="1043394" cy="274158"/>
      </dsp:txXfrm>
    </dsp:sp>
    <dsp:sp modelId="{88A2AFFA-D7A2-4F71-A2F4-C5C5B31E303D}">
      <dsp:nvSpPr>
        <dsp:cNvPr id="0" name=""/>
        <dsp:cNvSpPr/>
      </dsp:nvSpPr>
      <dsp:spPr>
        <a:xfrm>
          <a:off x="1251151" y="268513"/>
          <a:ext cx="1195627" cy="274158"/>
        </a:xfrm>
        <a:prstGeom prst="chevron">
          <a:avLst/>
        </a:prstGeom>
        <a:gradFill rotWithShape="0">
          <a:gsLst>
            <a:gs pos="100000">
              <a:srgbClr val="391BA5"/>
            </a:gs>
            <a:gs pos="0">
              <a:srgbClr val="85C2FF"/>
            </a:gs>
            <a:gs pos="94000">
              <a:srgbClr val="C4D6EB"/>
            </a:gs>
            <a:gs pos="0">
              <a:srgbClr val="7030A0"/>
            </a:gs>
          </a:gsLst>
          <a:path path="circle">
            <a:fillToRect l="100000" t="100000"/>
          </a:path>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solidFill>
              <a:latin typeface="Calibri" pitchFamily="34" charset="0"/>
              <a:cs typeface="Calibri" pitchFamily="34" charset="0"/>
            </a:rPr>
            <a:t>Les Enjeux</a:t>
          </a:r>
          <a:endParaRPr lang="fr-FR" sz="1100" b="1" kern="1200" dirty="0">
            <a:solidFill>
              <a:schemeClr val="tx1"/>
            </a:solidFill>
            <a:latin typeface="Calibri" pitchFamily="34" charset="0"/>
            <a:cs typeface="Calibri" pitchFamily="34" charset="0"/>
          </a:endParaRPr>
        </a:p>
      </dsp:txBody>
      <dsp:txXfrm>
        <a:off x="1388230" y="268513"/>
        <a:ext cx="921469" cy="274158"/>
      </dsp:txXfrm>
    </dsp:sp>
    <dsp:sp modelId="{E9ED1D3A-8223-442C-B07D-CA464E8E1D15}">
      <dsp:nvSpPr>
        <dsp:cNvPr id="0" name=""/>
        <dsp:cNvSpPr/>
      </dsp:nvSpPr>
      <dsp:spPr>
        <a:xfrm>
          <a:off x="2381831" y="268513"/>
          <a:ext cx="1216936" cy="274158"/>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Les Objectifs</a:t>
          </a:r>
          <a:endParaRPr lang="fr-FR" sz="1100" b="1" kern="1200" dirty="0">
            <a:solidFill>
              <a:schemeClr val="tx1">
                <a:lumMod val="65000"/>
                <a:lumOff val="35000"/>
              </a:schemeClr>
            </a:solidFill>
            <a:latin typeface="Calibri" pitchFamily="34" charset="0"/>
            <a:cs typeface="Calibri" pitchFamily="34" charset="0"/>
          </a:endParaRPr>
        </a:p>
      </dsp:txBody>
      <dsp:txXfrm>
        <a:off x="2518910" y="268513"/>
        <a:ext cx="942778" cy="274158"/>
      </dsp:txXfrm>
    </dsp:sp>
    <dsp:sp modelId="{A55BC3EE-1AC9-404C-BB84-E31244EF83A4}">
      <dsp:nvSpPr>
        <dsp:cNvPr id="0" name=""/>
        <dsp:cNvSpPr/>
      </dsp:nvSpPr>
      <dsp:spPr>
        <a:xfrm>
          <a:off x="3529565" y="268513"/>
          <a:ext cx="1127800" cy="274158"/>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tabLst>
              <a:tab pos="534988" algn="l"/>
            </a:tabLst>
          </a:pPr>
          <a:r>
            <a:rPr lang="fr-FR" sz="1100" b="1" kern="1200" dirty="0" smtClean="0">
              <a:solidFill>
                <a:schemeClr val="tx1">
                  <a:lumMod val="65000"/>
                  <a:lumOff val="35000"/>
                </a:schemeClr>
              </a:solidFill>
              <a:latin typeface="Calibri" pitchFamily="34" charset="0"/>
              <a:cs typeface="Calibri" pitchFamily="34" charset="0"/>
            </a:rPr>
            <a:t>Offre</a:t>
          </a:r>
          <a:endParaRPr lang="fr-FR" sz="1100" b="1" kern="1200" dirty="0">
            <a:solidFill>
              <a:schemeClr val="tx1">
                <a:lumMod val="65000"/>
                <a:lumOff val="35000"/>
              </a:schemeClr>
            </a:solidFill>
            <a:latin typeface="Calibri" pitchFamily="34" charset="0"/>
            <a:cs typeface="Calibri" pitchFamily="34" charset="0"/>
          </a:endParaRPr>
        </a:p>
      </dsp:txBody>
      <dsp:txXfrm>
        <a:off x="3666644" y="268513"/>
        <a:ext cx="853642" cy="274158"/>
      </dsp:txXfrm>
    </dsp:sp>
    <dsp:sp modelId="{02ECB112-54CD-4A87-8F3D-4DB0B313C9D8}">
      <dsp:nvSpPr>
        <dsp:cNvPr id="0" name=""/>
        <dsp:cNvSpPr/>
      </dsp:nvSpPr>
      <dsp:spPr>
        <a:xfrm>
          <a:off x="4575315" y="269037"/>
          <a:ext cx="1049288" cy="274158"/>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Partenaires</a:t>
          </a:r>
          <a:endParaRPr lang="fr-FR" sz="1100" b="1" kern="1200" dirty="0">
            <a:solidFill>
              <a:schemeClr val="tx1">
                <a:lumMod val="65000"/>
                <a:lumOff val="35000"/>
              </a:schemeClr>
            </a:solidFill>
            <a:latin typeface="Calibri" pitchFamily="34" charset="0"/>
            <a:cs typeface="Calibri" pitchFamily="34" charset="0"/>
          </a:endParaRPr>
        </a:p>
      </dsp:txBody>
      <dsp:txXfrm>
        <a:off x="4712394" y="269037"/>
        <a:ext cx="775130" cy="27415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AF7269-3A78-4A1A-9FE8-53B62BC42404}">
      <dsp:nvSpPr>
        <dsp:cNvPr id="0" name=""/>
        <dsp:cNvSpPr/>
      </dsp:nvSpPr>
      <dsp:spPr>
        <a:xfrm>
          <a:off x="772816" y="55427"/>
          <a:ext cx="1602343" cy="1537049"/>
        </a:xfrm>
        <a:prstGeom prst="ellipse">
          <a:avLst/>
        </a:prstGeom>
        <a:gradFill rotWithShape="0">
          <a:gsLst>
            <a:gs pos="0">
              <a:schemeClr val="accent1">
                <a:shade val="80000"/>
                <a:alpha val="50000"/>
                <a:hueOff val="0"/>
                <a:satOff val="0"/>
                <a:lumOff val="0"/>
                <a:alphaOff val="0"/>
                <a:tint val="100000"/>
                <a:shade val="100000"/>
                <a:satMod val="130000"/>
              </a:schemeClr>
            </a:gs>
            <a:gs pos="100000">
              <a:schemeClr val="accent1">
                <a:shade val="80000"/>
                <a:alpha val="5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fr-FR" sz="1300" b="1" kern="1200" dirty="0" smtClean="0"/>
            <a:t>Développement économique</a:t>
          </a:r>
          <a:endParaRPr lang="fr-FR" sz="1300" b="1" kern="1200" dirty="0"/>
        </a:p>
      </dsp:txBody>
      <dsp:txXfrm>
        <a:off x="957702" y="262337"/>
        <a:ext cx="1232571" cy="487717"/>
      </dsp:txXfrm>
    </dsp:sp>
    <dsp:sp modelId="{18CE9ABB-5B60-4C95-AECC-967B3BE61EA2}">
      <dsp:nvSpPr>
        <dsp:cNvPr id="0" name=""/>
        <dsp:cNvSpPr/>
      </dsp:nvSpPr>
      <dsp:spPr>
        <a:xfrm>
          <a:off x="1485312" y="709407"/>
          <a:ext cx="1537049" cy="1537049"/>
        </a:xfrm>
        <a:prstGeom prst="ellipse">
          <a:avLst/>
        </a:prstGeom>
        <a:gradFill rotWithShape="0">
          <a:gsLst>
            <a:gs pos="0">
              <a:schemeClr val="accent1">
                <a:shade val="80000"/>
                <a:alpha val="50000"/>
                <a:hueOff val="102082"/>
                <a:satOff val="-1464"/>
                <a:lumOff val="8538"/>
                <a:alphaOff val="0"/>
                <a:tint val="100000"/>
                <a:shade val="100000"/>
                <a:satMod val="130000"/>
              </a:schemeClr>
            </a:gs>
            <a:gs pos="100000">
              <a:schemeClr val="accent1">
                <a:shade val="80000"/>
                <a:alpha val="50000"/>
                <a:hueOff val="102082"/>
                <a:satOff val="-1464"/>
                <a:lumOff val="8538"/>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b="1" kern="1200" dirty="0"/>
        </a:p>
      </dsp:txBody>
      <dsp:txXfrm>
        <a:off x="2312954" y="886759"/>
        <a:ext cx="591172" cy="1182345"/>
      </dsp:txXfrm>
    </dsp:sp>
    <dsp:sp modelId="{911F2E99-2AB8-427C-9125-73CB62D4117A}">
      <dsp:nvSpPr>
        <dsp:cNvPr id="0" name=""/>
        <dsp:cNvSpPr/>
      </dsp:nvSpPr>
      <dsp:spPr>
        <a:xfrm>
          <a:off x="805463" y="1389256"/>
          <a:ext cx="1537049" cy="1537049"/>
        </a:xfrm>
        <a:prstGeom prst="ellipse">
          <a:avLst/>
        </a:prstGeom>
        <a:gradFill rotWithShape="0">
          <a:gsLst>
            <a:gs pos="0">
              <a:schemeClr val="accent1">
                <a:shade val="80000"/>
                <a:alpha val="50000"/>
                <a:hueOff val="204164"/>
                <a:satOff val="-2928"/>
                <a:lumOff val="17077"/>
                <a:alphaOff val="0"/>
                <a:tint val="100000"/>
                <a:shade val="100000"/>
                <a:satMod val="130000"/>
              </a:schemeClr>
            </a:gs>
            <a:gs pos="100000">
              <a:schemeClr val="accent1">
                <a:shade val="80000"/>
                <a:alpha val="50000"/>
                <a:hueOff val="204164"/>
                <a:satOff val="-2928"/>
                <a:lumOff val="17077"/>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r>
            <a:rPr lang="fr-FR" sz="1300" b="1" kern="1200" dirty="0" smtClean="0"/>
            <a:t>Nouveaux défis de l'université</a:t>
          </a:r>
          <a:endParaRPr lang="fr-FR" sz="1300" b="1" kern="1200" dirty="0"/>
        </a:p>
      </dsp:txBody>
      <dsp:txXfrm>
        <a:off x="982815" y="2231677"/>
        <a:ext cx="1182345" cy="487717"/>
      </dsp:txXfrm>
    </dsp:sp>
    <dsp:sp modelId="{C6EC8487-8357-43F0-93D5-FDDBCAF86496}">
      <dsp:nvSpPr>
        <dsp:cNvPr id="0" name=""/>
        <dsp:cNvSpPr/>
      </dsp:nvSpPr>
      <dsp:spPr>
        <a:xfrm>
          <a:off x="125615" y="709407"/>
          <a:ext cx="1537049" cy="1537049"/>
        </a:xfrm>
        <a:prstGeom prst="ellipse">
          <a:avLst/>
        </a:prstGeom>
        <a:gradFill rotWithShape="0">
          <a:gsLst>
            <a:gs pos="0">
              <a:schemeClr val="accent1">
                <a:shade val="80000"/>
                <a:alpha val="50000"/>
                <a:hueOff val="306246"/>
                <a:satOff val="-4392"/>
                <a:lumOff val="25615"/>
                <a:alphaOff val="0"/>
                <a:tint val="100000"/>
                <a:shade val="100000"/>
                <a:satMod val="130000"/>
              </a:schemeClr>
            </a:gs>
            <a:gs pos="100000">
              <a:schemeClr val="accent1">
                <a:shade val="80000"/>
                <a:alpha val="50000"/>
                <a:hueOff val="306246"/>
                <a:satOff val="-4392"/>
                <a:lumOff val="25615"/>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tx1"/>
        </a:fontRef>
      </dsp:style>
      <dsp:txBody>
        <a:bodyPr spcFirstLastPara="0" vert="horz" wrap="square" lIns="0" tIns="0" rIns="0" bIns="0" numCol="1" spcCol="1270" anchor="ctr" anchorCtr="0">
          <a:noAutofit/>
        </a:bodyPr>
        <a:lstStyle/>
        <a:p>
          <a:pPr lvl="0" algn="ctr" defTabSz="711200">
            <a:lnSpc>
              <a:spcPct val="90000"/>
            </a:lnSpc>
            <a:spcBef>
              <a:spcPct val="0"/>
            </a:spcBef>
            <a:spcAft>
              <a:spcPct val="35000"/>
            </a:spcAft>
          </a:pPr>
          <a:endParaRPr lang="fr-FR" sz="1600" b="1" kern="1200" dirty="0"/>
        </a:p>
      </dsp:txBody>
      <dsp:txXfrm>
        <a:off x="243849" y="886759"/>
        <a:ext cx="591172" cy="118234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79EC2-EA13-4F24-8C8F-6C0E30078C6D}">
      <dsp:nvSpPr>
        <dsp:cNvPr id="0" name=""/>
        <dsp:cNvSpPr/>
      </dsp:nvSpPr>
      <dsp:spPr>
        <a:xfrm>
          <a:off x="0" y="269064"/>
          <a:ext cx="1312261" cy="273057"/>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Le Contexte</a:t>
          </a:r>
          <a:endParaRPr lang="fr-FR" sz="1100" b="1" kern="1200" dirty="0">
            <a:solidFill>
              <a:schemeClr val="tx1">
                <a:lumMod val="65000"/>
                <a:lumOff val="35000"/>
              </a:schemeClr>
            </a:solidFill>
            <a:latin typeface="Calibri" pitchFamily="34" charset="0"/>
            <a:cs typeface="Calibri" pitchFamily="34" charset="0"/>
          </a:endParaRPr>
        </a:p>
      </dsp:txBody>
      <dsp:txXfrm>
        <a:off x="136529" y="269064"/>
        <a:ext cx="1039204" cy="273057"/>
      </dsp:txXfrm>
    </dsp:sp>
    <dsp:sp modelId="{88A2AFFA-D7A2-4F71-A2F4-C5C5B31E303D}">
      <dsp:nvSpPr>
        <dsp:cNvPr id="0" name=""/>
        <dsp:cNvSpPr/>
      </dsp:nvSpPr>
      <dsp:spPr>
        <a:xfrm>
          <a:off x="1244995" y="269064"/>
          <a:ext cx="1190825" cy="273057"/>
        </a:xfrm>
        <a:prstGeom prst="chevron">
          <a:avLst/>
        </a:prstGeom>
        <a:gradFill rotWithShape="0">
          <a:gsLst>
            <a:gs pos="100000">
              <a:srgbClr val="391BA5"/>
            </a:gs>
            <a:gs pos="0">
              <a:srgbClr val="85C2FF"/>
            </a:gs>
            <a:gs pos="94000">
              <a:srgbClr val="C4D6EB"/>
            </a:gs>
            <a:gs pos="0">
              <a:srgbClr val="7030A0"/>
            </a:gs>
          </a:gsLst>
          <a:path path="circle">
            <a:fillToRect l="100000" t="100000"/>
          </a:path>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solidFill>
              <a:latin typeface="Calibri" pitchFamily="34" charset="0"/>
              <a:cs typeface="Calibri" pitchFamily="34" charset="0"/>
            </a:rPr>
            <a:t>Enjeux</a:t>
          </a:r>
          <a:endParaRPr lang="fr-FR" sz="1100" b="1" kern="1200" dirty="0">
            <a:solidFill>
              <a:schemeClr val="tx1"/>
            </a:solidFill>
            <a:latin typeface="Calibri" pitchFamily="34" charset="0"/>
            <a:cs typeface="Calibri" pitchFamily="34" charset="0"/>
          </a:endParaRPr>
        </a:p>
      </dsp:txBody>
      <dsp:txXfrm>
        <a:off x="1381524" y="269064"/>
        <a:ext cx="917768" cy="273057"/>
      </dsp:txXfrm>
    </dsp:sp>
    <dsp:sp modelId="{E9ED1D3A-8223-442C-B07D-CA464E8E1D15}">
      <dsp:nvSpPr>
        <dsp:cNvPr id="0" name=""/>
        <dsp:cNvSpPr/>
      </dsp:nvSpPr>
      <dsp:spPr>
        <a:xfrm>
          <a:off x="2371134" y="269064"/>
          <a:ext cx="1212049" cy="273057"/>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Objectifs</a:t>
          </a:r>
          <a:endParaRPr lang="fr-FR" sz="1100" b="1" kern="1200" dirty="0">
            <a:solidFill>
              <a:schemeClr val="tx1">
                <a:lumMod val="65000"/>
                <a:lumOff val="35000"/>
              </a:schemeClr>
            </a:solidFill>
            <a:latin typeface="Calibri" pitchFamily="34" charset="0"/>
            <a:cs typeface="Calibri" pitchFamily="34" charset="0"/>
          </a:endParaRPr>
        </a:p>
      </dsp:txBody>
      <dsp:txXfrm>
        <a:off x="2507663" y="269064"/>
        <a:ext cx="938992" cy="273057"/>
      </dsp:txXfrm>
    </dsp:sp>
    <dsp:sp modelId="{A55BC3EE-1AC9-404C-BB84-E31244EF83A4}">
      <dsp:nvSpPr>
        <dsp:cNvPr id="0" name=""/>
        <dsp:cNvSpPr/>
      </dsp:nvSpPr>
      <dsp:spPr>
        <a:xfrm>
          <a:off x="3514258" y="269064"/>
          <a:ext cx="1123271" cy="273057"/>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tabLst>
              <a:tab pos="534988" algn="l"/>
            </a:tabLst>
          </a:pPr>
          <a:r>
            <a:rPr lang="fr-FR" sz="1100" b="1" kern="1200" dirty="0" smtClean="0">
              <a:solidFill>
                <a:schemeClr val="tx1">
                  <a:lumMod val="65000"/>
                  <a:lumOff val="35000"/>
                </a:schemeClr>
              </a:solidFill>
              <a:latin typeface="Calibri" pitchFamily="34" charset="0"/>
              <a:cs typeface="Calibri" pitchFamily="34" charset="0"/>
            </a:rPr>
            <a:t>Offre</a:t>
          </a:r>
          <a:endParaRPr lang="fr-FR" sz="1100" b="1" kern="1200" dirty="0">
            <a:solidFill>
              <a:schemeClr val="tx1">
                <a:lumMod val="65000"/>
                <a:lumOff val="35000"/>
              </a:schemeClr>
            </a:solidFill>
            <a:latin typeface="Calibri" pitchFamily="34" charset="0"/>
            <a:cs typeface="Calibri" pitchFamily="34" charset="0"/>
          </a:endParaRPr>
        </a:p>
      </dsp:txBody>
      <dsp:txXfrm>
        <a:off x="3650787" y="269064"/>
        <a:ext cx="850214" cy="273057"/>
      </dsp:txXfrm>
    </dsp:sp>
    <dsp:sp modelId="{02ECB112-54CD-4A87-8F3D-4DB0B313C9D8}">
      <dsp:nvSpPr>
        <dsp:cNvPr id="0" name=""/>
        <dsp:cNvSpPr/>
      </dsp:nvSpPr>
      <dsp:spPr>
        <a:xfrm>
          <a:off x="4555809" y="269585"/>
          <a:ext cx="1069977" cy="273057"/>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Partenaires</a:t>
          </a:r>
          <a:endParaRPr lang="fr-FR" sz="1100" b="1" kern="1200" dirty="0">
            <a:solidFill>
              <a:schemeClr val="tx1">
                <a:lumMod val="65000"/>
                <a:lumOff val="35000"/>
              </a:schemeClr>
            </a:solidFill>
            <a:latin typeface="Calibri" pitchFamily="34" charset="0"/>
            <a:cs typeface="Calibri" pitchFamily="34" charset="0"/>
          </a:endParaRPr>
        </a:p>
      </dsp:txBody>
      <dsp:txXfrm>
        <a:off x="4692338" y="269585"/>
        <a:ext cx="796920" cy="27305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B79EC2-EA13-4F24-8C8F-6C0E30078C6D}">
      <dsp:nvSpPr>
        <dsp:cNvPr id="0" name=""/>
        <dsp:cNvSpPr/>
      </dsp:nvSpPr>
      <dsp:spPr>
        <a:xfrm>
          <a:off x="0" y="273192"/>
          <a:ext cx="1272576" cy="264800"/>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Le Contexte</a:t>
          </a:r>
          <a:endParaRPr lang="fr-FR" sz="1100" b="1" kern="1200" dirty="0">
            <a:solidFill>
              <a:schemeClr val="tx1">
                <a:lumMod val="65000"/>
                <a:lumOff val="35000"/>
              </a:schemeClr>
            </a:solidFill>
            <a:latin typeface="Calibri" pitchFamily="34" charset="0"/>
            <a:cs typeface="Calibri" pitchFamily="34" charset="0"/>
          </a:endParaRPr>
        </a:p>
      </dsp:txBody>
      <dsp:txXfrm>
        <a:off x="132400" y="273192"/>
        <a:ext cx="1007776" cy="264800"/>
      </dsp:txXfrm>
    </dsp:sp>
    <dsp:sp modelId="{88A2AFFA-D7A2-4F71-A2F4-C5C5B31E303D}">
      <dsp:nvSpPr>
        <dsp:cNvPr id="0" name=""/>
        <dsp:cNvSpPr/>
      </dsp:nvSpPr>
      <dsp:spPr>
        <a:xfrm>
          <a:off x="1208194" y="273192"/>
          <a:ext cx="1154812" cy="264800"/>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Enjeux</a:t>
          </a:r>
          <a:endParaRPr lang="fr-FR" sz="1100" b="1" kern="1200" dirty="0">
            <a:solidFill>
              <a:schemeClr val="tx1">
                <a:lumMod val="65000"/>
                <a:lumOff val="35000"/>
              </a:schemeClr>
            </a:solidFill>
            <a:latin typeface="Calibri" pitchFamily="34" charset="0"/>
            <a:cs typeface="Calibri" pitchFamily="34" charset="0"/>
          </a:endParaRPr>
        </a:p>
      </dsp:txBody>
      <dsp:txXfrm>
        <a:off x="1340594" y="273192"/>
        <a:ext cx="890012" cy="264800"/>
      </dsp:txXfrm>
    </dsp:sp>
    <dsp:sp modelId="{E9ED1D3A-8223-442C-B07D-CA464E8E1D15}">
      <dsp:nvSpPr>
        <dsp:cNvPr id="0" name=""/>
        <dsp:cNvSpPr/>
      </dsp:nvSpPr>
      <dsp:spPr>
        <a:xfrm>
          <a:off x="2300277" y="273192"/>
          <a:ext cx="1175394" cy="264800"/>
        </a:xfrm>
        <a:prstGeom prst="chevron">
          <a:avLst/>
        </a:prstGeom>
        <a:gradFill rotWithShape="0">
          <a:gsLst>
            <a:gs pos="100000">
              <a:srgbClr val="391BA5"/>
            </a:gs>
            <a:gs pos="0">
              <a:srgbClr val="85C2FF"/>
            </a:gs>
            <a:gs pos="94000">
              <a:srgbClr val="C4D6EB"/>
            </a:gs>
            <a:gs pos="0">
              <a:srgbClr val="7030A0"/>
            </a:gs>
          </a:gsLst>
          <a:path path="circle">
            <a:fillToRect l="100000" t="100000"/>
          </a:path>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solidFill>
              <a:latin typeface="Calibri" pitchFamily="34" charset="0"/>
              <a:cs typeface="Calibri" pitchFamily="34" charset="0"/>
            </a:rPr>
            <a:t>Objectifs</a:t>
          </a:r>
          <a:endParaRPr lang="fr-FR" sz="1100" b="1" kern="1200" dirty="0">
            <a:solidFill>
              <a:schemeClr val="tx1"/>
            </a:solidFill>
            <a:latin typeface="Calibri" pitchFamily="34" charset="0"/>
            <a:cs typeface="Calibri" pitchFamily="34" charset="0"/>
          </a:endParaRPr>
        </a:p>
      </dsp:txBody>
      <dsp:txXfrm>
        <a:off x="2432677" y="273192"/>
        <a:ext cx="910594" cy="264800"/>
      </dsp:txXfrm>
    </dsp:sp>
    <dsp:sp modelId="{A55BC3EE-1AC9-404C-BB84-E31244EF83A4}">
      <dsp:nvSpPr>
        <dsp:cNvPr id="0" name=""/>
        <dsp:cNvSpPr/>
      </dsp:nvSpPr>
      <dsp:spPr>
        <a:xfrm>
          <a:off x="3408830" y="273192"/>
          <a:ext cx="1089301" cy="264800"/>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tabLst>
              <a:tab pos="534988" algn="l"/>
            </a:tabLst>
          </a:pPr>
          <a:r>
            <a:rPr lang="fr-FR" sz="1100" b="1" kern="1200" dirty="0" smtClean="0">
              <a:solidFill>
                <a:schemeClr val="tx1">
                  <a:lumMod val="65000"/>
                  <a:lumOff val="35000"/>
                </a:schemeClr>
              </a:solidFill>
              <a:latin typeface="Calibri" pitchFamily="34" charset="0"/>
              <a:cs typeface="Calibri" pitchFamily="34" charset="0"/>
            </a:rPr>
            <a:t>Offre</a:t>
          </a:r>
          <a:endParaRPr lang="fr-FR" sz="1100" b="1" kern="1200" dirty="0">
            <a:solidFill>
              <a:schemeClr val="tx1">
                <a:lumMod val="65000"/>
                <a:lumOff val="35000"/>
              </a:schemeClr>
            </a:solidFill>
            <a:latin typeface="Calibri" pitchFamily="34" charset="0"/>
            <a:cs typeface="Calibri" pitchFamily="34" charset="0"/>
          </a:endParaRPr>
        </a:p>
      </dsp:txBody>
      <dsp:txXfrm>
        <a:off x="3541230" y="273192"/>
        <a:ext cx="824501" cy="264800"/>
      </dsp:txXfrm>
    </dsp:sp>
    <dsp:sp modelId="{02ECB112-54CD-4A87-8F3D-4DB0B313C9D8}">
      <dsp:nvSpPr>
        <dsp:cNvPr id="0" name=""/>
        <dsp:cNvSpPr/>
      </dsp:nvSpPr>
      <dsp:spPr>
        <a:xfrm>
          <a:off x="4418882" y="273698"/>
          <a:ext cx="1206402" cy="264800"/>
        </a:xfrm>
        <a:prstGeom prst="chevron">
          <a:avLst/>
        </a:prstGeom>
        <a:solidFill>
          <a:schemeClr val="accent4">
            <a:lumMod val="40000"/>
            <a:lumOff val="6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4006" tIns="14669" rIns="14669" bIns="14669" numCol="1" spcCol="1270" anchor="ctr" anchorCtr="0">
          <a:noAutofit/>
        </a:bodyPr>
        <a:lstStyle/>
        <a:p>
          <a:pPr lvl="0" algn="ctr" defTabSz="488950">
            <a:lnSpc>
              <a:spcPct val="90000"/>
            </a:lnSpc>
            <a:spcBef>
              <a:spcPct val="0"/>
            </a:spcBef>
            <a:spcAft>
              <a:spcPct val="35000"/>
            </a:spcAft>
          </a:pPr>
          <a:r>
            <a:rPr lang="fr-FR" sz="1100" b="1" kern="1200" dirty="0" smtClean="0">
              <a:solidFill>
                <a:schemeClr val="tx1">
                  <a:lumMod val="65000"/>
                  <a:lumOff val="35000"/>
                </a:schemeClr>
              </a:solidFill>
              <a:latin typeface="Calibri" pitchFamily="34" charset="0"/>
              <a:cs typeface="Calibri" pitchFamily="34" charset="0"/>
            </a:rPr>
            <a:t>Partenaires</a:t>
          </a:r>
          <a:endParaRPr lang="fr-FR" sz="1100" b="1" kern="1200" dirty="0">
            <a:solidFill>
              <a:schemeClr val="tx1">
                <a:lumMod val="65000"/>
                <a:lumOff val="35000"/>
              </a:schemeClr>
            </a:solidFill>
            <a:latin typeface="Calibri" pitchFamily="34" charset="0"/>
            <a:cs typeface="Calibri" pitchFamily="34" charset="0"/>
          </a:endParaRPr>
        </a:p>
      </dsp:txBody>
      <dsp:txXfrm>
        <a:off x="4551282" y="273698"/>
        <a:ext cx="941602" cy="26480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2941638" cy="496888"/>
          </a:xfrm>
          <a:prstGeom prst="rect">
            <a:avLst/>
          </a:prstGeom>
        </p:spPr>
        <p:txBody>
          <a:bodyPr vert="horz" lIns="90763" tIns="45382" rIns="90763" bIns="45382" rtlCol="0"/>
          <a:lstStyle>
            <a:lvl1pPr algn="l">
              <a:defRPr sz="1200"/>
            </a:lvl1pPr>
          </a:lstStyle>
          <a:p>
            <a:endParaRPr lang="fr-FR"/>
          </a:p>
        </p:txBody>
      </p:sp>
      <p:sp>
        <p:nvSpPr>
          <p:cNvPr id="3" name="Espace réservé de la date 2"/>
          <p:cNvSpPr>
            <a:spLocks noGrp="1"/>
          </p:cNvSpPr>
          <p:nvPr>
            <p:ph type="dt" sz="quarter" idx="1"/>
          </p:nvPr>
        </p:nvSpPr>
        <p:spPr>
          <a:xfrm>
            <a:off x="3846514" y="2"/>
            <a:ext cx="2941637" cy="496888"/>
          </a:xfrm>
          <a:prstGeom prst="rect">
            <a:avLst/>
          </a:prstGeom>
        </p:spPr>
        <p:txBody>
          <a:bodyPr vert="horz" lIns="90763" tIns="45382" rIns="90763" bIns="45382" rtlCol="0"/>
          <a:lstStyle>
            <a:lvl1pPr algn="r">
              <a:defRPr sz="1200"/>
            </a:lvl1pPr>
          </a:lstStyle>
          <a:p>
            <a:fld id="{C65F390D-236F-47CB-8D93-D086B6E14BC3}" type="datetimeFigureOut">
              <a:rPr lang="fr-FR" smtClean="0"/>
              <a:t>10/04/2013</a:t>
            </a:fld>
            <a:endParaRPr lang="fr-FR"/>
          </a:p>
        </p:txBody>
      </p:sp>
      <p:sp>
        <p:nvSpPr>
          <p:cNvPr id="4" name="Espace réservé du pied de page 3"/>
          <p:cNvSpPr>
            <a:spLocks noGrp="1"/>
          </p:cNvSpPr>
          <p:nvPr>
            <p:ph type="ftr" sz="quarter" idx="2"/>
          </p:nvPr>
        </p:nvSpPr>
        <p:spPr>
          <a:xfrm>
            <a:off x="3" y="9431340"/>
            <a:ext cx="2941638" cy="496887"/>
          </a:xfrm>
          <a:prstGeom prst="rect">
            <a:avLst/>
          </a:prstGeom>
        </p:spPr>
        <p:txBody>
          <a:bodyPr vert="horz" lIns="90763" tIns="45382" rIns="90763" bIns="45382"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46514" y="9431340"/>
            <a:ext cx="2941637" cy="496887"/>
          </a:xfrm>
          <a:prstGeom prst="rect">
            <a:avLst/>
          </a:prstGeom>
        </p:spPr>
        <p:txBody>
          <a:bodyPr vert="horz" lIns="90763" tIns="45382" rIns="90763" bIns="45382" rtlCol="0" anchor="b"/>
          <a:lstStyle>
            <a:lvl1pPr algn="r">
              <a:defRPr sz="1200"/>
            </a:lvl1pPr>
          </a:lstStyle>
          <a:p>
            <a:fld id="{1379BDDA-AED2-4FCB-A9F0-C11908A2ABF4}" type="slidenum">
              <a:rPr lang="fr-FR" smtClean="0"/>
              <a:t>‹N°›</a:t>
            </a:fld>
            <a:endParaRPr lang="fr-FR"/>
          </a:p>
        </p:txBody>
      </p:sp>
    </p:spTree>
    <p:extLst>
      <p:ext uri="{BB962C8B-B14F-4D97-AF65-F5344CB8AC3E}">
        <p14:creationId xmlns:p14="http://schemas.microsoft.com/office/powerpoint/2010/main" val="10372572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42220" cy="496491"/>
          </a:xfrm>
          <a:prstGeom prst="rect">
            <a:avLst/>
          </a:prstGeom>
        </p:spPr>
        <p:txBody>
          <a:bodyPr vert="horz" lIns="90763" tIns="45382" rIns="90763" bIns="45382" rtlCol="0"/>
          <a:lstStyle>
            <a:lvl1pPr algn="l">
              <a:defRPr sz="1200"/>
            </a:lvl1pPr>
          </a:lstStyle>
          <a:p>
            <a:endParaRPr lang="fr-FR"/>
          </a:p>
        </p:txBody>
      </p:sp>
      <p:sp>
        <p:nvSpPr>
          <p:cNvPr id="3" name="Espace réservé de la date 2"/>
          <p:cNvSpPr>
            <a:spLocks noGrp="1"/>
          </p:cNvSpPr>
          <p:nvPr>
            <p:ph type="dt" idx="1"/>
          </p:nvPr>
        </p:nvSpPr>
        <p:spPr>
          <a:xfrm>
            <a:off x="3845948" y="1"/>
            <a:ext cx="2942220" cy="496491"/>
          </a:xfrm>
          <a:prstGeom prst="rect">
            <a:avLst/>
          </a:prstGeom>
        </p:spPr>
        <p:txBody>
          <a:bodyPr vert="horz" lIns="90763" tIns="45382" rIns="90763" bIns="45382" rtlCol="0"/>
          <a:lstStyle>
            <a:lvl1pPr algn="r">
              <a:defRPr sz="1200"/>
            </a:lvl1pPr>
          </a:lstStyle>
          <a:p>
            <a:fld id="{25ABB06A-ADEF-B947-ABD7-421EDD1E9458}" type="datetimeFigureOut">
              <a:rPr lang="fr-FR" smtClean="0"/>
              <a:t>10/04/2013</a:t>
            </a:fld>
            <a:endParaRPr lang="fr-FR"/>
          </a:p>
        </p:txBody>
      </p:sp>
      <p:sp>
        <p:nvSpPr>
          <p:cNvPr id="4" name="Espace réservé de l'image des diapositives 3"/>
          <p:cNvSpPr>
            <a:spLocks noGrp="1" noRot="1" noChangeAspect="1"/>
          </p:cNvSpPr>
          <p:nvPr>
            <p:ph type="sldImg" idx="2"/>
          </p:nvPr>
        </p:nvSpPr>
        <p:spPr>
          <a:xfrm>
            <a:off x="911225" y="744538"/>
            <a:ext cx="4967288" cy="3725862"/>
          </a:xfrm>
          <a:prstGeom prst="rect">
            <a:avLst/>
          </a:prstGeom>
          <a:noFill/>
          <a:ln w="12700">
            <a:solidFill>
              <a:prstClr val="black"/>
            </a:solidFill>
          </a:ln>
        </p:spPr>
        <p:txBody>
          <a:bodyPr vert="horz" lIns="90763" tIns="45382" rIns="90763" bIns="45382" rtlCol="0" anchor="ctr"/>
          <a:lstStyle/>
          <a:p>
            <a:endParaRPr lang="fr-FR"/>
          </a:p>
        </p:txBody>
      </p:sp>
      <p:sp>
        <p:nvSpPr>
          <p:cNvPr id="5" name="Espace réservé des commentaires 4"/>
          <p:cNvSpPr>
            <a:spLocks noGrp="1"/>
          </p:cNvSpPr>
          <p:nvPr>
            <p:ph type="body" sz="quarter" idx="3"/>
          </p:nvPr>
        </p:nvSpPr>
        <p:spPr>
          <a:xfrm>
            <a:off x="678974" y="4716662"/>
            <a:ext cx="5431790" cy="4468415"/>
          </a:xfrm>
          <a:prstGeom prst="rect">
            <a:avLst/>
          </a:prstGeom>
        </p:spPr>
        <p:txBody>
          <a:bodyPr vert="horz" lIns="90763" tIns="45382" rIns="90763" bIns="45382"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431600"/>
            <a:ext cx="2942220" cy="496491"/>
          </a:xfrm>
          <a:prstGeom prst="rect">
            <a:avLst/>
          </a:prstGeom>
        </p:spPr>
        <p:txBody>
          <a:bodyPr vert="horz" lIns="90763" tIns="45382" rIns="90763" bIns="4538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45948" y="9431600"/>
            <a:ext cx="2942220" cy="496491"/>
          </a:xfrm>
          <a:prstGeom prst="rect">
            <a:avLst/>
          </a:prstGeom>
        </p:spPr>
        <p:txBody>
          <a:bodyPr vert="horz" lIns="90763" tIns="45382" rIns="90763" bIns="45382" rtlCol="0" anchor="b"/>
          <a:lstStyle>
            <a:lvl1pPr algn="r">
              <a:defRPr sz="1200"/>
            </a:lvl1pPr>
          </a:lstStyle>
          <a:p>
            <a:fld id="{D5EB3D6E-5A90-B946-B901-9F41C3833831}" type="slidenum">
              <a:rPr lang="fr-FR" smtClean="0"/>
              <a:t>‹N°›</a:t>
            </a:fld>
            <a:endParaRPr lang="fr-FR"/>
          </a:p>
        </p:txBody>
      </p:sp>
    </p:spTree>
    <p:extLst>
      <p:ext uri="{BB962C8B-B14F-4D97-AF65-F5344CB8AC3E}">
        <p14:creationId xmlns:p14="http://schemas.microsoft.com/office/powerpoint/2010/main" val="17101889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D5EB3D6E-5A90-B946-B901-9F41C3833831}" type="slidenum">
              <a:rPr lang="fr-FR" smtClean="0"/>
              <a:t>1</a:t>
            </a:fld>
            <a:endParaRPr lang="fr-FR"/>
          </a:p>
        </p:txBody>
      </p:sp>
    </p:spTree>
    <p:extLst>
      <p:ext uri="{BB962C8B-B14F-4D97-AF65-F5344CB8AC3E}">
        <p14:creationId xmlns:p14="http://schemas.microsoft.com/office/powerpoint/2010/main" val="315298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5EB3D6E-5A90-B946-B901-9F41C3833831}" type="slidenum">
              <a:rPr lang="fr-FR" smtClean="0"/>
              <a:t>7</a:t>
            </a:fld>
            <a:endParaRPr lang="fr-FR"/>
          </a:p>
        </p:txBody>
      </p:sp>
    </p:spTree>
    <p:extLst>
      <p:ext uri="{BB962C8B-B14F-4D97-AF65-F5344CB8AC3E}">
        <p14:creationId xmlns:p14="http://schemas.microsoft.com/office/powerpoint/2010/main" val="22598388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E748A69A-7AF3-4E3F-90A4-0C9B4BEA41B3}" type="datetime1">
              <a:rPr lang="fr-FR" smtClean="0"/>
              <a:t>10/04/2013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EA2A4664-5843-E741-BD0D-D7BB40E2A1D4}" type="slidenum">
              <a:rPr lang="fr-FR" smtClean="0"/>
              <a:t>‹N°›</a:t>
            </a:fld>
            <a:endParaRPr lang="fr-FR"/>
          </a:p>
        </p:txBody>
      </p:sp>
    </p:spTree>
    <p:extLst>
      <p:ext uri="{BB962C8B-B14F-4D97-AF65-F5344CB8AC3E}">
        <p14:creationId xmlns:p14="http://schemas.microsoft.com/office/powerpoint/2010/main" val="37106016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7B52D43-77F5-418A-88CC-32D075EB717A}" type="datetime1">
              <a:rPr lang="fr-FR" smtClean="0"/>
              <a:t>10/04/2013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EA2A4664-5843-E741-BD0D-D7BB40E2A1D4}" type="slidenum">
              <a:rPr lang="fr-FR" smtClean="0"/>
              <a:t>‹N°›</a:t>
            </a:fld>
            <a:endParaRPr lang="fr-FR"/>
          </a:p>
        </p:txBody>
      </p:sp>
    </p:spTree>
    <p:extLst>
      <p:ext uri="{BB962C8B-B14F-4D97-AF65-F5344CB8AC3E}">
        <p14:creationId xmlns:p14="http://schemas.microsoft.com/office/powerpoint/2010/main" val="300842551"/>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A61CAC70-E124-4F01-A72A-F94CC369378B}" type="datetime1">
              <a:rPr lang="fr-FR" smtClean="0"/>
              <a:t>10/04/2013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EA2A4664-5843-E741-BD0D-D7BB40E2A1D4}" type="slidenum">
              <a:rPr lang="fr-FR" smtClean="0"/>
              <a:t>‹N°›</a:t>
            </a:fld>
            <a:endParaRPr lang="fr-FR"/>
          </a:p>
        </p:txBody>
      </p:sp>
    </p:spTree>
    <p:extLst>
      <p:ext uri="{BB962C8B-B14F-4D97-AF65-F5344CB8AC3E}">
        <p14:creationId xmlns:p14="http://schemas.microsoft.com/office/powerpoint/2010/main" val="4573761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D5F4451A-675F-4237-8700-F316EB69C2D6}" type="datetime1">
              <a:rPr lang="fr-FR" smtClean="0"/>
              <a:t>10/04/2013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EA2A4664-5843-E741-BD0D-D7BB40E2A1D4}" type="slidenum">
              <a:rPr lang="fr-FR" smtClean="0"/>
              <a:t>‹N°›</a:t>
            </a:fld>
            <a:endParaRPr lang="fr-FR"/>
          </a:p>
        </p:txBody>
      </p:sp>
    </p:spTree>
    <p:extLst>
      <p:ext uri="{BB962C8B-B14F-4D97-AF65-F5344CB8AC3E}">
        <p14:creationId xmlns:p14="http://schemas.microsoft.com/office/powerpoint/2010/main" val="27281903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a:xfrm>
            <a:off x="457200" y="6356350"/>
            <a:ext cx="2133600" cy="365125"/>
          </a:xfrm>
          <a:prstGeom prst="rect">
            <a:avLst/>
          </a:prstGeom>
        </p:spPr>
        <p:txBody>
          <a:bodyPr/>
          <a:lstStyle/>
          <a:p>
            <a:fld id="{7314BCEB-5A30-4751-912F-9FE839663E34}" type="datetime1">
              <a:rPr lang="fr-FR" smtClean="0"/>
              <a:t>10/04/2013</a:t>
            </a:fld>
            <a:endParaRPr lang="fr-FR"/>
          </a:p>
        </p:txBody>
      </p:sp>
      <p:sp>
        <p:nvSpPr>
          <p:cNvPr id="5" name="Espace réservé du pied de page 4"/>
          <p:cNvSpPr>
            <a:spLocks noGrp="1"/>
          </p:cNvSpPr>
          <p:nvPr>
            <p:ph type="ftr" sz="quarter" idx="11"/>
          </p:nvPr>
        </p:nvSpPr>
        <p:spPr>
          <a:xfrm>
            <a:off x="3124200" y="6356350"/>
            <a:ext cx="2895600"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6553200" y="6356350"/>
            <a:ext cx="2133600" cy="365125"/>
          </a:xfrm>
          <a:prstGeom prst="rect">
            <a:avLst/>
          </a:prstGeom>
        </p:spPr>
        <p:txBody>
          <a:bodyPr/>
          <a:lstStyle/>
          <a:p>
            <a:fld id="{EA2A4664-5843-E741-BD0D-D7BB40E2A1D4}" type="slidenum">
              <a:rPr lang="fr-FR" smtClean="0"/>
              <a:t>‹N°›</a:t>
            </a:fld>
            <a:endParaRPr lang="fr-FR"/>
          </a:p>
        </p:txBody>
      </p:sp>
    </p:spTree>
    <p:extLst>
      <p:ext uri="{BB962C8B-B14F-4D97-AF65-F5344CB8AC3E}">
        <p14:creationId xmlns:p14="http://schemas.microsoft.com/office/powerpoint/2010/main" val="279789270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279BE2D9-E148-40EA-8F57-2B831D7997C9}" type="datetime1">
              <a:rPr lang="fr-FR" smtClean="0"/>
              <a:t>10/04/2013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EA2A4664-5843-E741-BD0D-D7BB40E2A1D4}" type="slidenum">
              <a:rPr lang="fr-FR" smtClean="0"/>
              <a:t>‹N°›</a:t>
            </a:fld>
            <a:endParaRPr lang="fr-FR"/>
          </a:p>
        </p:txBody>
      </p:sp>
    </p:spTree>
    <p:extLst>
      <p:ext uri="{BB962C8B-B14F-4D97-AF65-F5344CB8AC3E}">
        <p14:creationId xmlns:p14="http://schemas.microsoft.com/office/powerpoint/2010/main" val="300219454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57200" y="6356350"/>
            <a:ext cx="2133600" cy="365125"/>
          </a:xfrm>
          <a:prstGeom prst="rect">
            <a:avLst/>
          </a:prstGeom>
        </p:spPr>
        <p:txBody>
          <a:bodyPr/>
          <a:lstStyle/>
          <a:p>
            <a:fld id="{B67DF1FE-CD11-4D07-9C9F-44627B33C830}" type="datetime1">
              <a:rPr lang="fr-FR" smtClean="0"/>
              <a:t>10/04/2013</a:t>
            </a:fld>
            <a:endParaRPr lang="fr-FR"/>
          </a:p>
        </p:txBody>
      </p:sp>
      <p:sp>
        <p:nvSpPr>
          <p:cNvPr id="8" name="Espace réservé du pied de page 7"/>
          <p:cNvSpPr>
            <a:spLocks noGrp="1"/>
          </p:cNvSpPr>
          <p:nvPr>
            <p:ph type="ftr" sz="quarter" idx="11"/>
          </p:nvPr>
        </p:nvSpPr>
        <p:spPr>
          <a:xfrm>
            <a:off x="3124200" y="6356350"/>
            <a:ext cx="2895600" cy="365125"/>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6553200" y="6356350"/>
            <a:ext cx="2133600" cy="365125"/>
          </a:xfrm>
          <a:prstGeom prst="rect">
            <a:avLst/>
          </a:prstGeom>
        </p:spPr>
        <p:txBody>
          <a:bodyPr/>
          <a:lstStyle/>
          <a:p>
            <a:fld id="{EA2A4664-5843-E741-BD0D-D7BB40E2A1D4}" type="slidenum">
              <a:rPr lang="fr-FR" smtClean="0"/>
              <a:t>‹N°›</a:t>
            </a:fld>
            <a:endParaRPr lang="fr-FR"/>
          </a:p>
        </p:txBody>
      </p:sp>
    </p:spTree>
    <p:extLst>
      <p:ext uri="{BB962C8B-B14F-4D97-AF65-F5344CB8AC3E}">
        <p14:creationId xmlns:p14="http://schemas.microsoft.com/office/powerpoint/2010/main" val="13961827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a:xfrm>
            <a:off x="457200" y="6356350"/>
            <a:ext cx="2133600" cy="365125"/>
          </a:xfrm>
          <a:prstGeom prst="rect">
            <a:avLst/>
          </a:prstGeom>
        </p:spPr>
        <p:txBody>
          <a:bodyPr/>
          <a:lstStyle/>
          <a:p>
            <a:fld id="{8BECE8AF-BE53-4316-929E-F978FA82EB57}" type="datetime1">
              <a:rPr lang="fr-FR" smtClean="0"/>
              <a:t>10/04/2013</a:t>
            </a:fld>
            <a:endParaRPr lang="fr-FR"/>
          </a:p>
        </p:txBody>
      </p:sp>
      <p:sp>
        <p:nvSpPr>
          <p:cNvPr id="4" name="Espace réservé du pied de page 3"/>
          <p:cNvSpPr>
            <a:spLocks noGrp="1"/>
          </p:cNvSpPr>
          <p:nvPr>
            <p:ph type="ftr" sz="quarter" idx="11"/>
          </p:nvPr>
        </p:nvSpPr>
        <p:spPr>
          <a:xfrm>
            <a:off x="3124200" y="6356350"/>
            <a:ext cx="2895600" cy="365125"/>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6553200" y="6356350"/>
            <a:ext cx="2133600" cy="365125"/>
          </a:xfrm>
          <a:prstGeom prst="rect">
            <a:avLst/>
          </a:prstGeom>
        </p:spPr>
        <p:txBody>
          <a:bodyPr/>
          <a:lstStyle/>
          <a:p>
            <a:fld id="{EA2A4664-5843-E741-BD0D-D7BB40E2A1D4}" type="slidenum">
              <a:rPr lang="fr-FR" smtClean="0"/>
              <a:t>‹N°›</a:t>
            </a:fld>
            <a:endParaRPr lang="fr-FR"/>
          </a:p>
        </p:txBody>
      </p:sp>
    </p:spTree>
    <p:extLst>
      <p:ext uri="{BB962C8B-B14F-4D97-AF65-F5344CB8AC3E}">
        <p14:creationId xmlns:p14="http://schemas.microsoft.com/office/powerpoint/2010/main" val="34211439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57200" y="6356350"/>
            <a:ext cx="2133600" cy="365125"/>
          </a:xfrm>
          <a:prstGeom prst="rect">
            <a:avLst/>
          </a:prstGeom>
        </p:spPr>
        <p:txBody>
          <a:bodyPr/>
          <a:lstStyle/>
          <a:p>
            <a:fld id="{4F1419ED-837B-4D89-BF5C-20A6F8EA38DC}" type="datetime1">
              <a:rPr lang="fr-FR" smtClean="0"/>
              <a:t>10/04/2013</a:t>
            </a:fld>
            <a:endParaRPr lang="fr-FR"/>
          </a:p>
        </p:txBody>
      </p:sp>
      <p:sp>
        <p:nvSpPr>
          <p:cNvPr id="3" name="Espace réservé du pied de page 2"/>
          <p:cNvSpPr>
            <a:spLocks noGrp="1"/>
          </p:cNvSpPr>
          <p:nvPr>
            <p:ph type="ftr" sz="quarter" idx="11"/>
          </p:nvPr>
        </p:nvSpPr>
        <p:spPr>
          <a:xfrm>
            <a:off x="3124200" y="6356350"/>
            <a:ext cx="2895600" cy="365125"/>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6553200" y="6356350"/>
            <a:ext cx="2133600" cy="365125"/>
          </a:xfrm>
          <a:prstGeom prst="rect">
            <a:avLst/>
          </a:prstGeom>
        </p:spPr>
        <p:txBody>
          <a:bodyPr/>
          <a:lstStyle/>
          <a:p>
            <a:fld id="{EA2A4664-5843-E741-BD0D-D7BB40E2A1D4}" type="slidenum">
              <a:rPr lang="fr-FR" smtClean="0"/>
              <a:t>‹N°›</a:t>
            </a:fld>
            <a:endParaRPr lang="fr-FR"/>
          </a:p>
        </p:txBody>
      </p:sp>
    </p:spTree>
    <p:extLst>
      <p:ext uri="{BB962C8B-B14F-4D97-AF65-F5344CB8AC3E}">
        <p14:creationId xmlns:p14="http://schemas.microsoft.com/office/powerpoint/2010/main" val="228387578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5E7837BA-9FE8-4DB1-852C-AE2AD3211225}" type="datetime1">
              <a:rPr lang="fr-FR" smtClean="0"/>
              <a:t>10/04/2013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EA2A4664-5843-E741-BD0D-D7BB40E2A1D4}" type="slidenum">
              <a:rPr lang="fr-FR" smtClean="0"/>
              <a:t>‹N°›</a:t>
            </a:fld>
            <a:endParaRPr lang="fr-FR"/>
          </a:p>
        </p:txBody>
      </p:sp>
    </p:spTree>
    <p:extLst>
      <p:ext uri="{BB962C8B-B14F-4D97-AF65-F5344CB8AC3E}">
        <p14:creationId xmlns:p14="http://schemas.microsoft.com/office/powerpoint/2010/main" val="9175683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a:xfrm>
            <a:off x="457200" y="6356350"/>
            <a:ext cx="2133600" cy="365125"/>
          </a:xfrm>
          <a:prstGeom prst="rect">
            <a:avLst/>
          </a:prstGeom>
        </p:spPr>
        <p:txBody>
          <a:bodyPr/>
          <a:lstStyle/>
          <a:p>
            <a:fld id="{55D08344-2A65-4379-98D8-0F5A3C538674}" type="datetime1">
              <a:rPr lang="fr-FR" smtClean="0"/>
              <a:t>10/04/2013</a:t>
            </a:fld>
            <a:endParaRPr lang="fr-FR"/>
          </a:p>
        </p:txBody>
      </p:sp>
      <p:sp>
        <p:nvSpPr>
          <p:cNvPr id="6" name="Espace réservé du pied de page 5"/>
          <p:cNvSpPr>
            <a:spLocks noGrp="1"/>
          </p:cNvSpPr>
          <p:nvPr>
            <p:ph type="ftr" sz="quarter" idx="11"/>
          </p:nvPr>
        </p:nvSpPr>
        <p:spPr>
          <a:xfrm>
            <a:off x="3124200" y="6356350"/>
            <a:ext cx="2895600" cy="365125"/>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6553200" y="6356350"/>
            <a:ext cx="2133600" cy="365125"/>
          </a:xfrm>
          <a:prstGeom prst="rect">
            <a:avLst/>
          </a:prstGeom>
        </p:spPr>
        <p:txBody>
          <a:bodyPr/>
          <a:lstStyle/>
          <a:p>
            <a:fld id="{EA2A4664-5843-E741-BD0D-D7BB40E2A1D4}" type="slidenum">
              <a:rPr lang="fr-FR" smtClean="0"/>
              <a:t>‹N°›</a:t>
            </a:fld>
            <a:endParaRPr lang="fr-FR"/>
          </a:p>
        </p:txBody>
      </p:sp>
    </p:spTree>
    <p:extLst>
      <p:ext uri="{BB962C8B-B14F-4D97-AF65-F5344CB8AC3E}">
        <p14:creationId xmlns:p14="http://schemas.microsoft.com/office/powerpoint/2010/main" val="168410682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645974"/>
            <a:ext cx="8229600" cy="771664"/>
          </a:xfrm>
          <a:prstGeom prst="rect">
            <a:avLst/>
          </a:prstGeom>
        </p:spPr>
        <p:txBody>
          <a:bodyPr vert="horz" lIns="91440" tIns="45720" rIns="91440" bIns="45720" rtlCol="0" anchor="ctr">
            <a:normAutofit/>
          </a:bodyPr>
          <a:lstStyle/>
          <a:p>
            <a:r>
              <a:rPr lang="fr-FR" dirty="0" smtClean="0"/>
              <a:t>titre</a:t>
            </a:r>
            <a:endParaRPr lang="fr-FR" dirty="0"/>
          </a:p>
        </p:txBody>
      </p:sp>
      <p:sp>
        <p:nvSpPr>
          <p:cNvPr id="3" name="Espace réservé du texte 2"/>
          <p:cNvSpPr>
            <a:spLocks noGrp="1"/>
          </p:cNvSpPr>
          <p:nvPr>
            <p:ph type="body" idx="1"/>
          </p:nvPr>
        </p:nvSpPr>
        <p:spPr>
          <a:xfrm>
            <a:off x="457200" y="1600201"/>
            <a:ext cx="8229600" cy="4388746"/>
          </a:xfrm>
          <a:prstGeom prst="rect">
            <a:avLst/>
          </a:prstGeom>
        </p:spPr>
        <p:txBody>
          <a:bodyPr vert="horz" lIns="91440" tIns="45720" rIns="91440" bIns="45720" rtlCol="0">
            <a:normAutofit/>
          </a:bodyPr>
          <a:lstStyle/>
          <a:p>
            <a:pPr lvl="0"/>
            <a:r>
              <a:rPr lang="fr-FR" dirty="0" smtClean="0"/>
              <a:t>Texte 1</a:t>
            </a:r>
          </a:p>
          <a:p>
            <a:pPr lvl="1"/>
            <a:r>
              <a:rPr lang="fr-FR" dirty="0" smtClean="0"/>
              <a:t>Texte 2</a:t>
            </a:r>
          </a:p>
          <a:p>
            <a:pPr lvl="2"/>
            <a:r>
              <a:rPr lang="fr-FR" dirty="0" smtClean="0"/>
              <a:t>Texte 3</a:t>
            </a:r>
          </a:p>
          <a:p>
            <a:pPr lvl="3"/>
            <a:r>
              <a:rPr lang="fr-FR" dirty="0" smtClean="0"/>
              <a:t> texte 4</a:t>
            </a:r>
          </a:p>
          <a:p>
            <a:pPr lvl="4"/>
            <a:r>
              <a:rPr lang="fr-FR" dirty="0" smtClean="0"/>
              <a:t>Texte 5</a:t>
            </a:r>
            <a:endParaRPr lang="fr-FR" dirty="0"/>
          </a:p>
        </p:txBody>
      </p:sp>
    </p:spTree>
    <p:extLst>
      <p:ext uri="{BB962C8B-B14F-4D97-AF65-F5344CB8AC3E}">
        <p14:creationId xmlns:p14="http://schemas.microsoft.com/office/powerpoint/2010/main" val="26713150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baseline="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1.JPG"/><Relationship Id="rId7" Type="http://schemas.openxmlformats.org/officeDocument/2006/relationships/diagramLayout" Target="../diagrams/layout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png"/><Relationship Id="rId10" Type="http://schemas.microsoft.com/office/2007/relationships/diagramDrawing" Target="../diagrams/drawing1.xml"/><Relationship Id="rId4" Type="http://schemas.openxmlformats.org/officeDocument/2006/relationships/image" Target="../media/image3.png"/><Relationship Id="rId9" Type="http://schemas.openxmlformats.org/officeDocument/2006/relationships/diagramColors" Target="../diagrams/colors1.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13" Type="http://schemas.openxmlformats.org/officeDocument/2006/relationships/diagramColors" Target="../diagrams/colors3.xml"/><Relationship Id="rId18" Type="http://schemas.openxmlformats.org/officeDocument/2006/relationships/diagramColors" Target="../diagrams/colors4.xml"/><Relationship Id="rId3" Type="http://schemas.openxmlformats.org/officeDocument/2006/relationships/image" Target="../media/image1.JPG"/><Relationship Id="rId7" Type="http://schemas.openxmlformats.org/officeDocument/2006/relationships/diagramColors" Target="../diagrams/colors2.xml"/><Relationship Id="rId12" Type="http://schemas.openxmlformats.org/officeDocument/2006/relationships/diagramQuickStyle" Target="../diagrams/quickStyle3.xml"/><Relationship Id="rId17" Type="http://schemas.openxmlformats.org/officeDocument/2006/relationships/diagramQuickStyle" Target="../diagrams/quickStyle4.xml"/><Relationship Id="rId2" Type="http://schemas.openxmlformats.org/officeDocument/2006/relationships/image" Target="../media/image2.jpg"/><Relationship Id="rId16" Type="http://schemas.openxmlformats.org/officeDocument/2006/relationships/diagramLayout" Target="../diagrams/layout4.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Layout" Target="../diagrams/layout3.xml"/><Relationship Id="rId5" Type="http://schemas.openxmlformats.org/officeDocument/2006/relationships/diagramLayout" Target="../diagrams/layout2.xml"/><Relationship Id="rId15" Type="http://schemas.openxmlformats.org/officeDocument/2006/relationships/diagramData" Target="../diagrams/data4.xml"/><Relationship Id="rId10" Type="http://schemas.openxmlformats.org/officeDocument/2006/relationships/diagramData" Target="../diagrams/data3.xml"/><Relationship Id="rId19" Type="http://schemas.microsoft.com/office/2007/relationships/diagramDrawing" Target="../diagrams/drawing4.xml"/><Relationship Id="rId4" Type="http://schemas.openxmlformats.org/officeDocument/2006/relationships/diagramData" Target="../diagrams/data2.xml"/><Relationship Id="rId9" Type="http://schemas.openxmlformats.org/officeDocument/2006/relationships/image" Target="../media/image5.gif"/><Relationship Id="rId14" Type="http://schemas.microsoft.com/office/2007/relationships/diagramDrawing" Target="../diagrams/drawing3.xml"/></Relationships>
</file>

<file path=ppt/slides/_rels/slide4.xml.rels><?xml version="1.0" encoding="UTF-8" standalone="yes"?>
<Relationships xmlns="http://schemas.openxmlformats.org/package/2006/relationships"><Relationship Id="rId8" Type="http://schemas.openxmlformats.org/officeDocument/2006/relationships/image" Target="../media/image1.JPG"/><Relationship Id="rId13" Type="http://schemas.microsoft.com/office/2007/relationships/diagramDrawing" Target="../diagrams/drawing6.xml"/><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diagramColors" Target="../diagrams/colors6.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diagramQuickStyle" Target="../diagrams/quickStyle6.xml"/><Relationship Id="rId5" Type="http://schemas.openxmlformats.org/officeDocument/2006/relationships/diagramQuickStyle" Target="../diagrams/quickStyle5.xml"/><Relationship Id="rId10" Type="http://schemas.openxmlformats.org/officeDocument/2006/relationships/diagramLayout" Target="../diagrams/layout6.xml"/><Relationship Id="rId4" Type="http://schemas.openxmlformats.org/officeDocument/2006/relationships/diagramLayout" Target="../diagrams/layout5.xml"/><Relationship Id="rId9" Type="http://schemas.openxmlformats.org/officeDocument/2006/relationships/diagramData" Target="../diagrams/data6.xml"/></Relationships>
</file>

<file path=ppt/slides/_rels/slide5.xml.rels><?xml version="1.0" encoding="UTF-8" standalone="yes"?>
<Relationships xmlns="http://schemas.openxmlformats.org/package/2006/relationships"><Relationship Id="rId8" Type="http://schemas.microsoft.com/office/2007/relationships/diagramDrawing" Target="../diagrams/drawing7.xml"/><Relationship Id="rId13" Type="http://schemas.microsoft.com/office/2007/relationships/diagramDrawing" Target="../diagrams/drawing8.xml"/><Relationship Id="rId3" Type="http://schemas.openxmlformats.org/officeDocument/2006/relationships/image" Target="../media/image1.JPG"/><Relationship Id="rId7" Type="http://schemas.openxmlformats.org/officeDocument/2006/relationships/diagramColors" Target="../diagrams/colors7.xml"/><Relationship Id="rId12" Type="http://schemas.openxmlformats.org/officeDocument/2006/relationships/diagramColors" Target="../diagrams/colors8.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7.xml"/><Relationship Id="rId11" Type="http://schemas.openxmlformats.org/officeDocument/2006/relationships/diagramQuickStyle" Target="../diagrams/quickStyle8.xml"/><Relationship Id="rId5" Type="http://schemas.openxmlformats.org/officeDocument/2006/relationships/diagramLayout" Target="../diagrams/layout7.xml"/><Relationship Id="rId10" Type="http://schemas.openxmlformats.org/officeDocument/2006/relationships/diagramLayout" Target="../diagrams/layout8.xml"/><Relationship Id="rId4" Type="http://schemas.openxmlformats.org/officeDocument/2006/relationships/diagramData" Target="../diagrams/data7.xml"/><Relationship Id="rId9" Type="http://schemas.openxmlformats.org/officeDocument/2006/relationships/diagramData" Target="../diagrams/data8.xml"/></Relationships>
</file>

<file path=ppt/slides/_rels/slide6.xml.rels><?xml version="1.0" encoding="UTF-8" standalone="yes"?>
<Relationships xmlns="http://schemas.openxmlformats.org/package/2006/relationships"><Relationship Id="rId8" Type="http://schemas.microsoft.com/office/2007/relationships/diagramDrawing" Target="../diagrams/drawing9.xml"/><Relationship Id="rId13" Type="http://schemas.microsoft.com/office/2007/relationships/diagramDrawing" Target="../diagrams/drawing10.xml"/><Relationship Id="rId3" Type="http://schemas.openxmlformats.org/officeDocument/2006/relationships/image" Target="../media/image1.JPG"/><Relationship Id="rId7" Type="http://schemas.openxmlformats.org/officeDocument/2006/relationships/diagramColors" Target="../diagrams/colors9.xml"/><Relationship Id="rId12" Type="http://schemas.openxmlformats.org/officeDocument/2006/relationships/diagramColors" Target="../diagrams/colors10.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9.xml"/><Relationship Id="rId11" Type="http://schemas.openxmlformats.org/officeDocument/2006/relationships/diagramQuickStyle" Target="../diagrams/quickStyle10.xml"/><Relationship Id="rId5" Type="http://schemas.openxmlformats.org/officeDocument/2006/relationships/diagramLayout" Target="../diagrams/layout9.xml"/><Relationship Id="rId10" Type="http://schemas.openxmlformats.org/officeDocument/2006/relationships/diagramLayout" Target="../diagrams/layout10.xml"/><Relationship Id="rId4" Type="http://schemas.openxmlformats.org/officeDocument/2006/relationships/diagramData" Target="../diagrams/data9.xml"/><Relationship Id="rId9" Type="http://schemas.openxmlformats.org/officeDocument/2006/relationships/diagramData" Target="../diagrams/data10.xml"/></Relationships>
</file>

<file path=ppt/slides/_rels/slide7.xml.rels><?xml version="1.0" encoding="UTF-8" standalone="yes"?>
<Relationships xmlns="http://schemas.openxmlformats.org/package/2006/relationships"><Relationship Id="rId8" Type="http://schemas.openxmlformats.org/officeDocument/2006/relationships/diagramColors" Target="../diagrams/colors11.xml"/><Relationship Id="rId13" Type="http://schemas.openxmlformats.org/officeDocument/2006/relationships/diagramColors" Target="../diagrams/colors12.xml"/><Relationship Id="rId3" Type="http://schemas.openxmlformats.org/officeDocument/2006/relationships/image" Target="../media/image2.jpg"/><Relationship Id="rId7" Type="http://schemas.openxmlformats.org/officeDocument/2006/relationships/diagramQuickStyle" Target="../diagrams/quickStyle11.xml"/><Relationship Id="rId12" Type="http://schemas.openxmlformats.org/officeDocument/2006/relationships/diagramQuickStyle" Target="../diagrams/quickStyle1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1.xml"/><Relationship Id="rId11" Type="http://schemas.openxmlformats.org/officeDocument/2006/relationships/diagramLayout" Target="../diagrams/layout12.xml"/><Relationship Id="rId5" Type="http://schemas.openxmlformats.org/officeDocument/2006/relationships/diagramData" Target="../diagrams/data11.xml"/><Relationship Id="rId10" Type="http://schemas.openxmlformats.org/officeDocument/2006/relationships/diagramData" Target="../diagrams/data12.xml"/><Relationship Id="rId4" Type="http://schemas.openxmlformats.org/officeDocument/2006/relationships/image" Target="../media/image1.JPG"/><Relationship Id="rId9" Type="http://schemas.microsoft.com/office/2007/relationships/diagramDrawing" Target="../diagrams/drawing11.xml"/><Relationship Id="rId14" Type="http://schemas.microsoft.com/office/2007/relationships/diagramDrawing" Target="../diagrams/drawing12.xml"/></Relationships>
</file>

<file path=ppt/slides/_rels/slide8.xml.rels><?xml version="1.0" encoding="UTF-8" standalone="yes"?>
<Relationships xmlns="http://schemas.openxmlformats.org/package/2006/relationships"><Relationship Id="rId8" Type="http://schemas.microsoft.com/office/2007/relationships/diagramDrawing" Target="../diagrams/drawing13.xml"/><Relationship Id="rId13" Type="http://schemas.microsoft.com/office/2007/relationships/diagramDrawing" Target="../diagrams/drawing14.xml"/><Relationship Id="rId3" Type="http://schemas.openxmlformats.org/officeDocument/2006/relationships/image" Target="../media/image1.JPG"/><Relationship Id="rId7" Type="http://schemas.openxmlformats.org/officeDocument/2006/relationships/diagramColors" Target="../diagrams/colors13.xml"/><Relationship Id="rId12" Type="http://schemas.openxmlformats.org/officeDocument/2006/relationships/diagramColors" Target="../diagrams/colors14.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QuickStyle" Target="../diagrams/quickStyle13.xml"/><Relationship Id="rId11" Type="http://schemas.openxmlformats.org/officeDocument/2006/relationships/diagramQuickStyle" Target="../diagrams/quickStyle14.xml"/><Relationship Id="rId5" Type="http://schemas.openxmlformats.org/officeDocument/2006/relationships/diagramLayout" Target="../diagrams/layout13.xml"/><Relationship Id="rId10" Type="http://schemas.openxmlformats.org/officeDocument/2006/relationships/diagramLayout" Target="../diagrams/layout14.xml"/><Relationship Id="rId4" Type="http://schemas.openxmlformats.org/officeDocument/2006/relationships/diagramData" Target="../diagrams/data13.xml"/><Relationship Id="rId9" Type="http://schemas.openxmlformats.org/officeDocument/2006/relationships/diagramData" Target="../diagrams/data14.xml"/><Relationship Id="rId14" Type="http://schemas.openxmlformats.org/officeDocument/2006/relationships/image" Target="../media/image5.gif"/></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hyperlink" Target="mailto:secretariat.avrile@univ-paris13.fr" TargetMode="External"/><Relationship Id="rId4" Type="http://schemas.openxmlformats.org/officeDocument/2006/relationships/hyperlink" Target="mailto:direction.avrile@univ-paris13.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Id3">
            <a:extLst>
              <a:ext uri="{28A0092B-C50C-407E-A947-70E740481C1C}">
                <a14:useLocalDpi xmlns:a14="http://schemas.microsoft.com/office/drawing/2010/main" val="0"/>
              </a:ext>
            </a:extLst>
          </a:blip>
          <a:srcRect r="6395"/>
          <a:stretch/>
        </p:blipFill>
        <p:spPr>
          <a:xfrm>
            <a:off x="1935414" y="1743663"/>
            <a:ext cx="7070564" cy="1986822"/>
          </a:xfrm>
          <a:prstGeom prst="rect">
            <a:avLst/>
          </a:prstGeom>
        </p:spPr>
      </p:pic>
      <p:sp>
        <p:nvSpPr>
          <p:cNvPr id="5" name="Rectangle 4"/>
          <p:cNvSpPr/>
          <p:nvPr/>
        </p:nvSpPr>
        <p:spPr>
          <a:xfrm>
            <a:off x="0" y="0"/>
            <a:ext cx="2096219" cy="6858000"/>
          </a:xfrm>
          <a:prstGeom prst="rect">
            <a:avLst/>
          </a:prstGeom>
          <a:gradFill>
            <a:gsLst>
              <a:gs pos="51000">
                <a:srgbClr val="7030A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 name="Rectangle 5"/>
          <p:cNvSpPr/>
          <p:nvPr/>
        </p:nvSpPr>
        <p:spPr>
          <a:xfrm>
            <a:off x="0" y="4986069"/>
            <a:ext cx="9144000" cy="1871932"/>
          </a:xfrm>
          <a:prstGeom prst="rect">
            <a:avLst/>
          </a:prstGeom>
          <a:gradFill>
            <a:gsLst>
              <a:gs pos="0">
                <a:schemeClr val="accent1">
                  <a:tint val="100000"/>
                  <a:shade val="100000"/>
                  <a:satMod val="130000"/>
                </a:schemeClr>
              </a:gs>
              <a:gs pos="100000">
                <a:srgbClr val="7030A0"/>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 name="Rectangle 6"/>
          <p:cNvSpPr/>
          <p:nvPr/>
        </p:nvSpPr>
        <p:spPr>
          <a:xfrm>
            <a:off x="0" y="4986069"/>
            <a:ext cx="2096219" cy="1871931"/>
          </a:xfrm>
          <a:prstGeom prst="rect">
            <a:avLst/>
          </a:prstGeom>
          <a:gradFill flip="none" rotWithShape="1">
            <a:gsLst>
              <a:gs pos="0">
                <a:srgbClr val="7030A0"/>
              </a:gs>
              <a:gs pos="100000">
                <a:schemeClr val="accent1">
                  <a:tint val="50000"/>
                  <a:shade val="100000"/>
                  <a:satMod val="35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3" name="ZoneTexte 2"/>
          <p:cNvSpPr txBox="1"/>
          <p:nvPr/>
        </p:nvSpPr>
        <p:spPr>
          <a:xfrm>
            <a:off x="3295290" y="5492317"/>
            <a:ext cx="6633713" cy="523220"/>
          </a:xfrm>
          <a:prstGeom prst="rect">
            <a:avLst/>
          </a:prstGeom>
          <a:noFill/>
        </p:spPr>
        <p:txBody>
          <a:bodyPr wrap="square" rtlCol="0">
            <a:spAutoFit/>
          </a:bodyPr>
          <a:lstStyle/>
          <a:p>
            <a:r>
              <a:rPr lang="fr-FR" sz="2800" dirty="0" smtClean="0">
                <a:solidFill>
                  <a:schemeClr val="bg1"/>
                </a:solidFill>
                <a:latin typeface="Calibri" pitchFamily="34" charset="0"/>
                <a:cs typeface="Calibri" pitchFamily="34" charset="0"/>
              </a:rPr>
              <a:t>PRESENTATION ET SERVICES</a:t>
            </a:r>
            <a:endParaRPr lang="fr-FR" sz="2800" dirty="0">
              <a:solidFill>
                <a:schemeClr val="bg1"/>
              </a:solidFill>
              <a:latin typeface="Calibri" pitchFamily="34" charset="0"/>
              <a:cs typeface="Calibri" pitchFamily="34" charset="0"/>
            </a:endParaRPr>
          </a:p>
        </p:txBody>
      </p:sp>
      <p:sp>
        <p:nvSpPr>
          <p:cNvPr id="8" name="Rectangle 7"/>
          <p:cNvSpPr/>
          <p:nvPr/>
        </p:nvSpPr>
        <p:spPr>
          <a:xfrm>
            <a:off x="9005978" y="0"/>
            <a:ext cx="138022" cy="4986069"/>
          </a:xfrm>
          <a:prstGeom prst="rect">
            <a:avLst/>
          </a:prstGeom>
          <a:gradFill>
            <a:gsLst>
              <a:gs pos="0">
                <a:srgbClr val="7030A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9" name="ZoneTexte 8"/>
          <p:cNvSpPr txBox="1"/>
          <p:nvPr/>
        </p:nvSpPr>
        <p:spPr>
          <a:xfrm>
            <a:off x="4725971" y="6505215"/>
            <a:ext cx="828675" cy="369332"/>
          </a:xfrm>
          <a:prstGeom prst="rect">
            <a:avLst/>
          </a:prstGeom>
          <a:noFill/>
        </p:spPr>
        <p:txBody>
          <a:bodyPr wrap="square" rtlCol="0">
            <a:spAutoFit/>
          </a:bodyPr>
          <a:lstStyle/>
          <a:p>
            <a:r>
              <a:rPr lang="fr-FR" dirty="0" smtClean="0">
                <a:solidFill>
                  <a:schemeClr val="bg1"/>
                </a:solidFill>
              </a:rPr>
              <a:t>1</a:t>
            </a:r>
            <a:endParaRPr lang="fr-FR" dirty="0">
              <a:solidFill>
                <a:schemeClr val="bg1"/>
              </a:solidFill>
            </a:endParaRPr>
          </a:p>
        </p:txBody>
      </p:sp>
    </p:spTree>
    <p:extLst>
      <p:ext uri="{BB962C8B-B14F-4D97-AF65-F5344CB8AC3E}">
        <p14:creationId xmlns:p14="http://schemas.microsoft.com/office/powerpoint/2010/main" val="3196912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17" name="Rectangle 16"/>
          <p:cNvSpPr/>
          <p:nvPr/>
        </p:nvSpPr>
        <p:spPr>
          <a:xfrm>
            <a:off x="6850115" y="0"/>
            <a:ext cx="2293885" cy="5623200"/>
          </a:xfrm>
          <a:prstGeom prst="rect">
            <a:avLst/>
          </a:prstGeom>
          <a:gradFill>
            <a:gsLst>
              <a:gs pos="0">
                <a:srgbClr val="7030A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pic>
        <p:nvPicPr>
          <p:cNvPr id="5" name="Image 4"/>
          <p:cNvPicPr>
            <a:picLocks noChangeAspect="1"/>
          </p:cNvPicPr>
          <p:nvPr/>
        </p:nvPicPr>
        <p:blipFill rotWithShape="1">
          <a:blip r:embed="rId3">
            <a:extLst>
              <a:ext uri="{28A0092B-C50C-407E-A947-70E740481C1C}">
                <a14:useLocalDpi xmlns:a14="http://schemas.microsoft.com/office/drawing/2010/main" val="0"/>
              </a:ext>
            </a:extLst>
          </a:blip>
          <a:srcRect l="10974"/>
          <a:stretch/>
        </p:blipFill>
        <p:spPr>
          <a:xfrm>
            <a:off x="125083" y="70138"/>
            <a:ext cx="3045164" cy="899697"/>
          </a:xfrm>
          <a:prstGeom prst="rect">
            <a:avLst/>
          </a:prstGeom>
        </p:spPr>
      </p:pic>
      <p:sp>
        <p:nvSpPr>
          <p:cNvPr id="3" name="Espace réservé du contenu 2"/>
          <p:cNvSpPr>
            <a:spLocks noGrp="1"/>
          </p:cNvSpPr>
          <p:nvPr>
            <p:ph idx="1"/>
          </p:nvPr>
        </p:nvSpPr>
        <p:spPr>
          <a:xfrm>
            <a:off x="439039" y="2158187"/>
            <a:ext cx="8439150" cy="3513035"/>
          </a:xfrm>
        </p:spPr>
        <p:txBody>
          <a:bodyPr>
            <a:normAutofit/>
          </a:bodyPr>
          <a:lstStyle/>
          <a:p>
            <a:r>
              <a:rPr lang="fr-FR" sz="1600" dirty="0" smtClean="0"/>
              <a:t>Un fort potentiel scientifique et technologique </a:t>
            </a:r>
          </a:p>
          <a:p>
            <a:endParaRPr lang="fr-FR" sz="2000" dirty="0" smtClean="0"/>
          </a:p>
          <a:p>
            <a:endParaRPr lang="fr-FR" sz="2000" dirty="0"/>
          </a:p>
          <a:p>
            <a:pPr marL="0" indent="0">
              <a:buNone/>
            </a:pPr>
            <a:endParaRPr lang="fr-FR" sz="2000" dirty="0" smtClean="0"/>
          </a:p>
          <a:p>
            <a:pPr marL="0" indent="0">
              <a:buNone/>
            </a:pPr>
            <a:endParaRPr lang="fr-FR" sz="2000" dirty="0"/>
          </a:p>
          <a:p>
            <a:pPr marL="0" indent="0">
              <a:buNone/>
            </a:pPr>
            <a:endParaRPr lang="fr-FR" sz="2000" dirty="0"/>
          </a:p>
        </p:txBody>
      </p:sp>
      <p:pic>
        <p:nvPicPr>
          <p:cNvPr id="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1583" y="1488784"/>
            <a:ext cx="2282418" cy="11077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itre 1"/>
          <p:cNvSpPr txBox="1">
            <a:spLocks/>
          </p:cNvSpPr>
          <p:nvPr/>
        </p:nvSpPr>
        <p:spPr>
          <a:xfrm>
            <a:off x="2767641" y="1130906"/>
            <a:ext cx="6012160" cy="7200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kern="0" dirty="0" smtClean="0">
                <a:solidFill>
                  <a:srgbClr val="7030A0"/>
                </a:solidFill>
                <a:latin typeface="Verdana"/>
              </a:rPr>
              <a:t>Les atouts du Territoire : </a:t>
            </a:r>
            <a:r>
              <a:rPr lang="fr-FR" sz="2400" b="1" kern="0" dirty="0" smtClean="0">
                <a:solidFill>
                  <a:srgbClr val="7030A0"/>
                </a:solidFill>
                <a:latin typeface="Verdana"/>
              </a:rPr>
              <a:t/>
            </a:r>
            <a:br>
              <a:rPr lang="fr-FR" sz="2400" b="1" kern="0" dirty="0" smtClean="0">
                <a:solidFill>
                  <a:srgbClr val="7030A0"/>
                </a:solidFill>
                <a:latin typeface="Verdana"/>
              </a:rPr>
            </a:br>
            <a:endParaRPr lang="fr-FR" sz="2400" b="1" dirty="0">
              <a:solidFill>
                <a:srgbClr val="7030A0"/>
              </a:solidFill>
            </a:endParaRPr>
          </a:p>
        </p:txBody>
      </p:sp>
      <p:sp>
        <p:nvSpPr>
          <p:cNvPr id="16" name="Rectangle 15"/>
          <p:cNvSpPr/>
          <p:nvPr/>
        </p:nvSpPr>
        <p:spPr>
          <a:xfrm>
            <a:off x="0" y="-1"/>
            <a:ext cx="250166" cy="6495691"/>
          </a:xfrm>
          <a:prstGeom prst="rect">
            <a:avLst/>
          </a:prstGeom>
          <a:gradFill>
            <a:gsLst>
              <a:gs pos="82000">
                <a:srgbClr val="391BA5"/>
              </a:gs>
              <a:gs pos="0">
                <a:schemeClr val="accent4">
                  <a:lumMod val="50000"/>
                </a:schemeClr>
              </a:gs>
              <a:gs pos="100000">
                <a:srgbClr val="391BA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8" name="Ellipse 17"/>
          <p:cNvSpPr/>
          <p:nvPr/>
        </p:nvSpPr>
        <p:spPr>
          <a:xfrm>
            <a:off x="403245" y="2941608"/>
            <a:ext cx="1923690" cy="1687486"/>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dirty="0" smtClean="0"/>
              <a:t>100 laboratoires publics de recherche (Paris 13, sup Galilée, Paris 8, </a:t>
            </a:r>
            <a:r>
              <a:rPr lang="fr-FR" sz="1200" dirty="0" err="1" smtClean="0"/>
              <a:t>Cnam</a:t>
            </a:r>
            <a:r>
              <a:rPr lang="fr-FR" sz="1200" dirty="0" smtClean="0"/>
              <a:t>, </a:t>
            </a:r>
            <a:r>
              <a:rPr lang="fr-FR" sz="1200" dirty="0" err="1" smtClean="0"/>
              <a:t>Supméca</a:t>
            </a:r>
            <a:r>
              <a:rPr lang="fr-FR" sz="1200" dirty="0" smtClean="0"/>
              <a:t>,…)</a:t>
            </a:r>
            <a:endParaRPr lang="fr-FR" sz="1200" dirty="0"/>
          </a:p>
        </p:txBody>
      </p:sp>
      <p:sp>
        <p:nvSpPr>
          <p:cNvPr id="19" name="Ellipse 18"/>
          <p:cNvSpPr/>
          <p:nvPr/>
        </p:nvSpPr>
        <p:spPr>
          <a:xfrm>
            <a:off x="2142795" y="2875202"/>
            <a:ext cx="2054904" cy="1820297"/>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dirty="0" smtClean="0"/>
              <a:t>4000 chercheurs (2000 chercheurs publics et 2000 chercheurs dans les centres de R&amp;D des industriels</a:t>
            </a:r>
            <a:endParaRPr lang="fr-FR" sz="1200" dirty="0"/>
          </a:p>
        </p:txBody>
      </p:sp>
      <p:sp>
        <p:nvSpPr>
          <p:cNvPr id="20" name="Ellipse 19"/>
          <p:cNvSpPr/>
          <p:nvPr/>
        </p:nvSpPr>
        <p:spPr>
          <a:xfrm>
            <a:off x="4015215" y="2751826"/>
            <a:ext cx="2394212" cy="2067047"/>
          </a:xfrm>
          <a:prstGeom prst="ellipse">
            <a:avLst/>
          </a:prstGeom>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200" dirty="0"/>
              <a:t>+ 60 domaines de </a:t>
            </a:r>
            <a:r>
              <a:rPr lang="fr-FR" sz="1200" dirty="0" smtClean="0"/>
              <a:t>compétences : </a:t>
            </a:r>
            <a:r>
              <a:rPr lang="fr-FR" sz="1000" dirty="0"/>
              <a:t>Sciences humaines et Sociales, Droit, Economie, Gestion, Mathématiques, Informatique, Physique, Matériaux, Sciences de </a:t>
            </a:r>
            <a:r>
              <a:rPr lang="fr-FR" sz="1000" dirty="0" smtClean="0"/>
              <a:t>l’ingénieur, </a:t>
            </a:r>
            <a:r>
              <a:rPr lang="fr-FR" sz="1000" dirty="0"/>
              <a:t>Ethologie, Santé, Médecine, Biologie, Chimie</a:t>
            </a:r>
            <a:r>
              <a:rPr lang="fr-FR" sz="1200" dirty="0"/>
              <a:t>…)</a:t>
            </a:r>
          </a:p>
        </p:txBody>
      </p:sp>
      <p:pic>
        <p:nvPicPr>
          <p:cNvPr id="1026" name="Imag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59036" y="205498"/>
            <a:ext cx="3781554" cy="62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7" name="Diagramme 6"/>
          <p:cNvGraphicFramePr/>
          <p:nvPr>
            <p:extLst>
              <p:ext uri="{D42A27DB-BD31-4B8C-83A1-F6EECF244321}">
                <p14:modId xmlns:p14="http://schemas.microsoft.com/office/powerpoint/2010/main" val="139212328"/>
              </p:ext>
            </p:extLst>
          </p:nvPr>
        </p:nvGraphicFramePr>
        <p:xfrm>
          <a:off x="2355559" y="496623"/>
          <a:ext cx="5637323" cy="81118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ZoneTexte 13"/>
          <p:cNvSpPr txBox="1"/>
          <p:nvPr/>
        </p:nvSpPr>
        <p:spPr>
          <a:xfrm>
            <a:off x="4602146" y="6505215"/>
            <a:ext cx="828675" cy="369332"/>
          </a:xfrm>
          <a:prstGeom prst="rect">
            <a:avLst/>
          </a:prstGeom>
          <a:noFill/>
        </p:spPr>
        <p:txBody>
          <a:bodyPr wrap="square" rtlCol="0">
            <a:spAutoFit/>
          </a:bodyPr>
          <a:lstStyle/>
          <a:p>
            <a:r>
              <a:rPr lang="fr-FR" dirty="0" smtClean="0">
                <a:solidFill>
                  <a:schemeClr val="bg1"/>
                </a:solidFill>
              </a:rPr>
              <a:t>2</a:t>
            </a:r>
            <a:endParaRPr lang="fr-FR" dirty="0">
              <a:solidFill>
                <a:schemeClr val="bg1"/>
              </a:solidFill>
            </a:endParaRPr>
          </a:p>
        </p:txBody>
      </p:sp>
    </p:spTree>
    <p:extLst>
      <p:ext uri="{BB962C8B-B14F-4D97-AF65-F5344CB8AC3E}">
        <p14:creationId xmlns:p14="http://schemas.microsoft.com/office/powerpoint/2010/main" val="63013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9" name="Image 2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2989092" cy="786216"/>
          </a:xfrm>
          <a:prstGeom prst="rect">
            <a:avLst/>
          </a:prstGeom>
        </p:spPr>
      </p:pic>
      <p:sp>
        <p:nvSpPr>
          <p:cNvPr id="18" name="Titre 1"/>
          <p:cNvSpPr txBox="1">
            <a:spLocks/>
          </p:cNvSpPr>
          <p:nvPr/>
        </p:nvSpPr>
        <p:spPr>
          <a:xfrm>
            <a:off x="2751826" y="1052736"/>
            <a:ext cx="6012160" cy="7200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2000" b="1" kern="0" dirty="0" smtClean="0">
                <a:solidFill>
                  <a:srgbClr val="7030A0"/>
                </a:solidFill>
                <a:latin typeface="Verdana"/>
              </a:rPr>
              <a:t>Les atouts du Territoire : </a:t>
            </a:r>
            <a:r>
              <a:rPr lang="fr-FR" sz="2400" b="1" kern="0" dirty="0" smtClean="0">
                <a:solidFill>
                  <a:srgbClr val="7030A0"/>
                </a:solidFill>
                <a:latin typeface="Verdana"/>
              </a:rPr>
              <a:t/>
            </a:r>
            <a:br>
              <a:rPr lang="fr-FR" sz="2400" b="1" kern="0" dirty="0" smtClean="0">
                <a:solidFill>
                  <a:srgbClr val="7030A0"/>
                </a:solidFill>
                <a:latin typeface="Verdana"/>
              </a:rPr>
            </a:br>
            <a:endParaRPr lang="fr-FR" sz="2400" b="1" dirty="0">
              <a:solidFill>
                <a:srgbClr val="7030A0"/>
              </a:solidFill>
            </a:endParaRPr>
          </a:p>
        </p:txBody>
      </p:sp>
      <p:graphicFrame>
        <p:nvGraphicFramePr>
          <p:cNvPr id="19" name="Diagramme 18"/>
          <p:cNvGraphicFramePr/>
          <p:nvPr>
            <p:extLst>
              <p:ext uri="{D42A27DB-BD31-4B8C-83A1-F6EECF244321}">
                <p14:modId xmlns:p14="http://schemas.microsoft.com/office/powerpoint/2010/main" val="4150448232"/>
              </p:ext>
            </p:extLst>
          </p:nvPr>
        </p:nvGraphicFramePr>
        <p:xfrm>
          <a:off x="2566398" y="380624"/>
          <a:ext cx="5637323" cy="8111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2" name="Rectangle 3"/>
          <p:cNvSpPr txBox="1">
            <a:spLocks noChangeArrowheads="1"/>
          </p:cNvSpPr>
          <p:nvPr/>
        </p:nvSpPr>
        <p:spPr>
          <a:xfrm>
            <a:off x="500063" y="1344705"/>
            <a:ext cx="8643937" cy="4202112"/>
          </a:xfrm>
          <a:prstGeom prst="rect">
            <a:avLst/>
          </a:prstGeom>
        </p:spPr>
        <p:txBody>
          <a:bodyPr vert="horz" lIns="91440" tIns="45720" rIns="91440" bIns="45720" rtlCol="0">
            <a:normAutofit/>
          </a:bodyPr>
          <a:lstStyle/>
          <a:p>
            <a:pPr marL="342900" lvl="0" indent="-342900">
              <a:spcBef>
                <a:spcPct val="20000"/>
              </a:spcBef>
              <a:buBlip>
                <a:blip r:embed="rId9"/>
              </a:buBlip>
            </a:pPr>
            <a:r>
              <a:rPr kumimoji="0" lang="fr-FR" sz="1800" b="0" i="0" u="none" strike="noStrike" kern="1200" cap="none" spc="0" normalizeH="0" baseline="0" noProof="0" dirty="0" smtClean="0">
                <a:ln>
                  <a:noFill/>
                </a:ln>
                <a:solidFill>
                  <a:schemeClr val="tx1"/>
                </a:solidFill>
                <a:effectLst/>
                <a:uLnTx/>
                <a:uFillTx/>
              </a:rPr>
              <a:t>Un </a:t>
            </a:r>
            <a:r>
              <a:rPr lang="fr-FR" dirty="0" smtClean="0">
                <a:solidFill>
                  <a:schemeClr val="tx1"/>
                </a:solidFill>
              </a:rPr>
              <a:t>tissu industriel dense</a:t>
            </a:r>
          </a:p>
          <a:p>
            <a:pPr marL="342900" lvl="0" indent="-342900">
              <a:spcBef>
                <a:spcPct val="20000"/>
              </a:spcBef>
              <a:buBlip>
                <a:blip r:embed="rId9"/>
              </a:buBlip>
            </a:pPr>
            <a:endParaRPr kumimoji="0" lang="fr-FR" sz="1800" b="0" i="0" u="none" strike="noStrike" kern="1200" cap="none" spc="0" normalizeH="0" baseline="0" noProof="0" dirty="0">
              <a:ln>
                <a:noFill/>
              </a:ln>
              <a:effectLst/>
              <a:uLnTx/>
              <a:uFillTx/>
              <a:latin typeface="Bell MT" pitchFamily="18" charset="0"/>
            </a:endParaRPr>
          </a:p>
          <a:p>
            <a:pPr marL="342900" lvl="0" indent="-342900">
              <a:spcBef>
                <a:spcPct val="20000"/>
              </a:spcBef>
              <a:buBlip>
                <a:blip r:embed="rId9"/>
              </a:buBlip>
            </a:pPr>
            <a:endParaRPr lang="fr-FR" dirty="0" smtClean="0">
              <a:solidFill>
                <a:schemeClr val="tx1"/>
              </a:solidFill>
              <a:latin typeface="Bell MT" pitchFamily="18" charset="0"/>
            </a:endParaRPr>
          </a:p>
          <a:p>
            <a:pPr marL="342900" lvl="0" indent="-342900">
              <a:spcBef>
                <a:spcPct val="20000"/>
              </a:spcBef>
              <a:buBlip>
                <a:blip r:embed="rId9"/>
              </a:buBlip>
            </a:pPr>
            <a:endParaRPr kumimoji="0" lang="fr-FR" sz="1800" b="0" i="0" u="none" strike="noStrike" kern="1200" cap="none" spc="0" normalizeH="0" baseline="0" noProof="0" dirty="0">
              <a:ln>
                <a:noFill/>
              </a:ln>
              <a:effectLst/>
              <a:uLnTx/>
              <a:uFillTx/>
              <a:latin typeface="Bell MT" pitchFamily="18" charset="0"/>
            </a:endParaRPr>
          </a:p>
          <a:p>
            <a:pPr marL="342900" lvl="0" indent="-342900">
              <a:spcBef>
                <a:spcPct val="20000"/>
              </a:spcBef>
              <a:buBlip>
                <a:blip r:embed="rId9"/>
              </a:buBlip>
            </a:pPr>
            <a:endParaRPr lang="fr-FR" dirty="0" smtClean="0">
              <a:solidFill>
                <a:schemeClr val="tx1"/>
              </a:solidFill>
              <a:latin typeface="Bell MT" pitchFamily="18" charset="0"/>
            </a:endParaRPr>
          </a:p>
          <a:p>
            <a:pPr marL="342900" lvl="0" indent="-342900">
              <a:spcBef>
                <a:spcPct val="20000"/>
              </a:spcBef>
              <a:buBlip>
                <a:blip r:embed="rId9"/>
              </a:buBlip>
            </a:pPr>
            <a:endParaRPr lang="fr-FR" dirty="0" smtClean="0">
              <a:solidFill>
                <a:schemeClr val="tx1"/>
              </a:solidFill>
              <a:latin typeface="Bell MT" pitchFamily="18" charset="0"/>
            </a:endParaRPr>
          </a:p>
          <a:p>
            <a:pPr marL="342900" lvl="0" indent="-342900">
              <a:spcBef>
                <a:spcPct val="20000"/>
              </a:spcBef>
              <a:buBlip>
                <a:blip r:embed="rId9"/>
              </a:buBlip>
            </a:pPr>
            <a:endParaRPr lang="fr-FR" dirty="0" smtClean="0">
              <a:solidFill>
                <a:schemeClr val="tx1"/>
              </a:solidFill>
              <a:latin typeface="Bell MT" pitchFamily="18" charset="0"/>
            </a:endParaRPr>
          </a:p>
          <a:p>
            <a:pPr marL="342900" lvl="0" indent="-342900">
              <a:spcBef>
                <a:spcPct val="20000"/>
              </a:spcBef>
              <a:buBlip>
                <a:blip r:embed="rId9"/>
              </a:buBlip>
            </a:pPr>
            <a:r>
              <a:rPr lang="fr-FR" dirty="0" smtClean="0">
                <a:solidFill>
                  <a:schemeClr val="tx1"/>
                </a:solidFill>
              </a:rPr>
              <a:t>Des  pôles de compétitivité avec des ancrages locaux</a:t>
            </a:r>
            <a:endParaRPr kumimoji="0" lang="fr-FR" sz="1800" b="0" i="0" u="none" strike="noStrike" kern="1200" cap="none" spc="0" normalizeH="0" baseline="0" noProof="0" dirty="0" smtClean="0">
              <a:ln>
                <a:noFill/>
              </a:ln>
              <a:solidFill>
                <a:schemeClr val="tx1"/>
              </a:solidFill>
              <a:effectLst/>
              <a:uLnTx/>
              <a:uFillTx/>
            </a:endParaRPr>
          </a:p>
        </p:txBody>
      </p:sp>
      <p:graphicFrame>
        <p:nvGraphicFramePr>
          <p:cNvPr id="23" name="Diagramme 22"/>
          <p:cNvGraphicFramePr/>
          <p:nvPr/>
        </p:nvGraphicFramePr>
        <p:xfrm>
          <a:off x="179512" y="1772816"/>
          <a:ext cx="4824536" cy="2088232"/>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28" name="Rectangle 27"/>
          <p:cNvSpPr/>
          <p:nvPr/>
        </p:nvSpPr>
        <p:spPr>
          <a:xfrm>
            <a:off x="5245069" y="2275579"/>
            <a:ext cx="4572000" cy="775597"/>
          </a:xfrm>
          <a:prstGeom prst="rect">
            <a:avLst/>
          </a:prstGeom>
        </p:spPr>
        <p:txBody>
          <a:bodyPr>
            <a:spAutoFit/>
          </a:bodyPr>
          <a:lstStyle/>
          <a:p>
            <a:pPr marL="342900" lvl="0" indent="-342900">
              <a:spcBef>
                <a:spcPct val="20000"/>
              </a:spcBef>
              <a:buBlip>
                <a:blip r:embed="rId9"/>
              </a:buBlip>
            </a:pPr>
            <a:r>
              <a:rPr lang="fr-FR" dirty="0"/>
              <a:t>Deux clusters du Grand paris</a:t>
            </a:r>
          </a:p>
          <a:p>
            <a:pPr marL="342900" indent="-342900">
              <a:spcBef>
                <a:spcPct val="20000"/>
              </a:spcBef>
              <a:buFont typeface="Arial" pitchFamily="34" charset="0"/>
              <a:buChar char="•"/>
            </a:pPr>
            <a:r>
              <a:rPr lang="fr-FR" sz="1100" dirty="0">
                <a:latin typeface="Verdana" pitchFamily="34" charset="0"/>
                <a:ea typeface="Verdana" pitchFamily="34" charset="0"/>
                <a:cs typeface="Verdana" pitchFamily="34" charset="0"/>
              </a:rPr>
              <a:t>Le pôle de la création à Saint-Denis Pleyel</a:t>
            </a:r>
          </a:p>
          <a:p>
            <a:pPr marL="342900" indent="-342900">
              <a:spcBef>
                <a:spcPct val="20000"/>
              </a:spcBef>
              <a:buFont typeface="Arial" pitchFamily="34" charset="0"/>
              <a:buChar char="•"/>
            </a:pPr>
            <a:r>
              <a:rPr lang="fr-FR" sz="1100" dirty="0">
                <a:latin typeface="Verdana" pitchFamily="34" charset="0"/>
                <a:ea typeface="Verdana" pitchFamily="34" charset="0"/>
                <a:cs typeface="Verdana" pitchFamily="34" charset="0"/>
              </a:rPr>
              <a:t>Le pôle de l’aéronautique au Bourget</a:t>
            </a:r>
          </a:p>
        </p:txBody>
      </p:sp>
      <p:graphicFrame>
        <p:nvGraphicFramePr>
          <p:cNvPr id="30" name="Diagramme 29"/>
          <p:cNvGraphicFramePr/>
          <p:nvPr>
            <p:extLst>
              <p:ext uri="{D42A27DB-BD31-4B8C-83A1-F6EECF244321}">
                <p14:modId xmlns:p14="http://schemas.microsoft.com/office/powerpoint/2010/main" val="3691173490"/>
              </p:ext>
            </p:extLst>
          </p:nvPr>
        </p:nvGraphicFramePr>
        <p:xfrm>
          <a:off x="508042" y="3907767"/>
          <a:ext cx="7945845" cy="2376264"/>
        </p:xfrm>
        <a:graphic>
          <a:graphicData uri="http://schemas.openxmlformats.org/drawingml/2006/diagram">
            <dgm:relIds xmlns:dgm="http://schemas.openxmlformats.org/drawingml/2006/diagram" xmlns:r="http://schemas.openxmlformats.org/officeDocument/2006/relationships" r:dm="rId15" r:lo="rId16" r:qs="rId17" r:cs="rId18"/>
          </a:graphicData>
        </a:graphic>
      </p:graphicFrame>
      <p:sp>
        <p:nvSpPr>
          <p:cNvPr id="17" name="Rectangle 16"/>
          <p:cNvSpPr/>
          <p:nvPr/>
        </p:nvSpPr>
        <p:spPr>
          <a:xfrm>
            <a:off x="0" y="-1"/>
            <a:ext cx="250166" cy="6495691"/>
          </a:xfrm>
          <a:prstGeom prst="rect">
            <a:avLst/>
          </a:prstGeom>
          <a:gradFill>
            <a:gsLst>
              <a:gs pos="82000">
                <a:srgbClr val="391BA5"/>
              </a:gs>
              <a:gs pos="0">
                <a:schemeClr val="accent4">
                  <a:lumMod val="50000"/>
                </a:schemeClr>
              </a:gs>
              <a:gs pos="100000">
                <a:srgbClr val="391BA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1" name="Rectangle 10"/>
          <p:cNvSpPr/>
          <p:nvPr/>
        </p:nvSpPr>
        <p:spPr>
          <a:xfrm>
            <a:off x="9005978" y="-8627"/>
            <a:ext cx="138022" cy="5619600"/>
          </a:xfrm>
          <a:prstGeom prst="rect">
            <a:avLst/>
          </a:prstGeom>
          <a:gradFill>
            <a:gsLst>
              <a:gs pos="0">
                <a:srgbClr val="7030A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3" name="ZoneTexte 12"/>
          <p:cNvSpPr txBox="1"/>
          <p:nvPr/>
        </p:nvSpPr>
        <p:spPr>
          <a:xfrm>
            <a:off x="4602146" y="6505215"/>
            <a:ext cx="828675" cy="369332"/>
          </a:xfrm>
          <a:prstGeom prst="rect">
            <a:avLst/>
          </a:prstGeom>
          <a:noFill/>
        </p:spPr>
        <p:txBody>
          <a:bodyPr wrap="square" rtlCol="0">
            <a:spAutoFit/>
          </a:bodyPr>
          <a:lstStyle/>
          <a:p>
            <a:r>
              <a:rPr lang="fr-FR" dirty="0">
                <a:solidFill>
                  <a:schemeClr val="bg1"/>
                </a:solidFill>
              </a:rPr>
              <a:t>5</a:t>
            </a:r>
          </a:p>
        </p:txBody>
      </p:sp>
    </p:spTree>
    <p:extLst>
      <p:ext uri="{BB962C8B-B14F-4D97-AF65-F5344CB8AC3E}">
        <p14:creationId xmlns:p14="http://schemas.microsoft.com/office/powerpoint/2010/main" val="17259603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re 1"/>
          <p:cNvSpPr txBox="1">
            <a:spLocks/>
          </p:cNvSpPr>
          <p:nvPr/>
        </p:nvSpPr>
        <p:spPr>
          <a:xfrm>
            <a:off x="3627177" y="945543"/>
            <a:ext cx="5832648" cy="7200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fr-FR" sz="1800" b="1" kern="0" dirty="0" smtClean="0">
                <a:solidFill>
                  <a:srgbClr val="7030A0"/>
                </a:solidFill>
                <a:latin typeface="Verdana"/>
                <a:ea typeface="+mn-ea"/>
                <a:cs typeface="+mn-cs"/>
              </a:rPr>
              <a:t>AVRILE, </a:t>
            </a:r>
            <a:r>
              <a:rPr lang="fr-FR" sz="1800" b="1" kern="0" dirty="0">
                <a:solidFill>
                  <a:srgbClr val="7030A0"/>
                </a:solidFill>
                <a:latin typeface="Verdana"/>
                <a:ea typeface="+mn-ea"/>
                <a:cs typeface="+mn-cs"/>
              </a:rPr>
              <a:t>une passerelle pour l'innovation</a:t>
            </a:r>
          </a:p>
        </p:txBody>
      </p:sp>
      <p:grpSp>
        <p:nvGrpSpPr>
          <p:cNvPr id="7" name="Groupe 24"/>
          <p:cNvGrpSpPr>
            <a:grpSpLocks/>
          </p:cNvGrpSpPr>
          <p:nvPr/>
        </p:nvGrpSpPr>
        <p:grpSpPr bwMode="auto">
          <a:xfrm>
            <a:off x="272619" y="1305583"/>
            <a:ext cx="4364517" cy="4131034"/>
            <a:chOff x="756022" y="1435786"/>
            <a:chExt cx="4364516" cy="4131932"/>
          </a:xfrm>
        </p:grpSpPr>
        <p:sp>
          <p:nvSpPr>
            <p:cNvPr id="8" name="ZoneTexte 7"/>
            <p:cNvSpPr txBox="1"/>
            <p:nvPr/>
          </p:nvSpPr>
          <p:spPr>
            <a:xfrm>
              <a:off x="2672614" y="1435786"/>
              <a:ext cx="2447924" cy="523334"/>
            </a:xfrm>
            <a:prstGeom prst="rect">
              <a:avLst/>
            </a:prstGeom>
            <a:noFill/>
          </p:spPr>
          <p:txBody>
            <a:bodyPr>
              <a:spAutoFit/>
            </a:bodyPr>
            <a:lstStyle/>
            <a:p>
              <a:pPr algn="ctr" eaLnBrk="0" hangingPunct="0">
                <a:defRPr/>
              </a:pPr>
              <a:r>
                <a:rPr lang="fr-FR" sz="1400" b="1" dirty="0">
                  <a:latin typeface="Bell MT" pitchFamily="18" charset="0"/>
                  <a:ea typeface="ＭＳ Ｐゴシック" pitchFamily="96" charset="-128"/>
                </a:rPr>
                <a:t>Monde scientifique/académique</a:t>
              </a:r>
            </a:p>
          </p:txBody>
        </p:sp>
        <p:sp>
          <p:nvSpPr>
            <p:cNvPr id="10" name="ZoneTexte 9"/>
            <p:cNvSpPr txBox="1"/>
            <p:nvPr/>
          </p:nvSpPr>
          <p:spPr>
            <a:xfrm>
              <a:off x="3132508" y="5259874"/>
              <a:ext cx="1727200" cy="307844"/>
            </a:xfrm>
            <a:prstGeom prst="rect">
              <a:avLst/>
            </a:prstGeom>
            <a:noFill/>
          </p:spPr>
          <p:txBody>
            <a:bodyPr>
              <a:spAutoFit/>
            </a:bodyPr>
            <a:lstStyle/>
            <a:p>
              <a:pPr algn="ctr" eaLnBrk="0" hangingPunct="0">
                <a:defRPr/>
              </a:pPr>
              <a:r>
                <a:rPr lang="fr-FR" sz="1400" b="1" dirty="0">
                  <a:latin typeface="Bell MT" pitchFamily="18" charset="0"/>
                  <a:ea typeface="ＭＳ Ｐゴシック" pitchFamily="96" charset="-128"/>
                </a:rPr>
                <a:t>Monde économique</a:t>
              </a:r>
            </a:p>
          </p:txBody>
        </p:sp>
        <p:sp>
          <p:nvSpPr>
            <p:cNvPr id="11" name="Flèche droite 10"/>
            <p:cNvSpPr/>
            <p:nvPr/>
          </p:nvSpPr>
          <p:spPr bwMode="auto">
            <a:xfrm rot="16200000">
              <a:off x="3389462" y="4395549"/>
              <a:ext cx="1213293" cy="431800"/>
            </a:xfrm>
            <a:prstGeom prst="rightArrow">
              <a:avLst/>
            </a:prstGeom>
            <a:solidFill>
              <a:srgbClr val="4774AB">
                <a:alpha val="50000"/>
              </a:srgbClr>
            </a:solidFill>
            <a:ln w="3175" cap="flat" cmpd="sng" algn="ctr">
              <a:solidFill>
                <a:schemeClr val="tx1">
                  <a:lumMod val="50000"/>
                  <a:lumOff val="50000"/>
                  <a:alpha val="40000"/>
                </a:schemeClr>
              </a:solidFill>
              <a:prstDash val="solid"/>
              <a:round/>
              <a:headEnd type="none" w="med" len="med"/>
              <a:tailEnd type="none" w="med" len="med"/>
            </a:ln>
            <a:effectLst/>
            <a:scene3d>
              <a:camera prst="orthographicFront"/>
              <a:lightRig rig="threePt" dir="t"/>
            </a:scene3d>
            <a:sp3d>
              <a:bevelT/>
              <a:bevelB/>
            </a:sp3d>
          </p:spPr>
          <p:txBody>
            <a:bodyPr/>
            <a:lstStyle/>
            <a:p>
              <a:pPr eaLnBrk="0" hangingPunct="0">
                <a:defRPr/>
              </a:pPr>
              <a:endParaRPr lang="fr-FR" dirty="0">
                <a:latin typeface="Arial" charset="0"/>
                <a:ea typeface="ＭＳ Ｐゴシック" pitchFamily="96" charset="-128"/>
                <a:cs typeface="+mn-cs"/>
              </a:endParaRPr>
            </a:p>
          </p:txBody>
        </p:sp>
        <p:sp>
          <p:nvSpPr>
            <p:cNvPr id="12" name="ZoneTexte 11"/>
            <p:cNvSpPr txBox="1"/>
            <p:nvPr/>
          </p:nvSpPr>
          <p:spPr>
            <a:xfrm>
              <a:off x="756022" y="4243991"/>
              <a:ext cx="3240087" cy="1169805"/>
            </a:xfrm>
            <a:prstGeom prst="rect">
              <a:avLst/>
            </a:prstGeom>
            <a:noFill/>
          </p:spPr>
          <p:txBody>
            <a:bodyPr>
              <a:spAutoFit/>
            </a:bodyPr>
            <a:lstStyle/>
            <a:p>
              <a:pPr eaLnBrk="0" hangingPunct="0">
                <a:buFont typeface="Arial" pitchFamily="34" charset="0"/>
                <a:buChar char="•"/>
                <a:defRPr/>
              </a:pPr>
              <a:r>
                <a:rPr lang="fr-FR" sz="1400" dirty="0">
                  <a:latin typeface="Bell MT" pitchFamily="18" charset="0"/>
                  <a:ea typeface="ＭＳ Ｐゴシック" pitchFamily="96" charset="-128"/>
                </a:rPr>
                <a:t>Des entreprises dans les secteurs de la mécanique, des matériaux, de l'aéronautique, de l'image et de la création, des TIC</a:t>
              </a:r>
              <a:r>
                <a:rPr lang="fr-FR" sz="1400" dirty="0" smtClean="0">
                  <a:latin typeface="Bell MT" pitchFamily="18" charset="0"/>
                  <a:ea typeface="ＭＳ Ｐゴシック" pitchFamily="96" charset="-128"/>
                </a:rPr>
                <a:t>, des biotechnologies…</a:t>
              </a:r>
            </a:p>
            <a:p>
              <a:pPr eaLnBrk="0" hangingPunct="0">
                <a:buFont typeface="Arial" pitchFamily="34" charset="0"/>
                <a:buChar char="•"/>
                <a:defRPr/>
              </a:pPr>
              <a:r>
                <a:rPr lang="fr-FR" sz="1400" dirty="0" smtClean="0">
                  <a:latin typeface="Bell MT" pitchFamily="18" charset="0"/>
                  <a:ea typeface="ＭＳ Ｐゴシック" pitchFamily="96" charset="-128"/>
                </a:rPr>
                <a:t>Centres R&amp;D de grands groupes</a:t>
              </a:r>
            </a:p>
          </p:txBody>
        </p:sp>
        <p:sp>
          <p:nvSpPr>
            <p:cNvPr id="13" name="Flèche droite 12"/>
            <p:cNvSpPr/>
            <p:nvPr/>
          </p:nvSpPr>
          <p:spPr bwMode="auto">
            <a:xfrm rot="5400000">
              <a:off x="3373405" y="2365924"/>
              <a:ext cx="1245409" cy="431800"/>
            </a:xfrm>
            <a:prstGeom prst="rightArrow">
              <a:avLst/>
            </a:prstGeom>
            <a:solidFill>
              <a:srgbClr val="4774AB">
                <a:alpha val="50000"/>
              </a:srgbClr>
            </a:solidFill>
            <a:ln w="3175" cap="flat" cmpd="sng" algn="ctr">
              <a:solidFill>
                <a:schemeClr val="tx1">
                  <a:lumMod val="50000"/>
                  <a:lumOff val="50000"/>
                  <a:alpha val="40000"/>
                </a:schemeClr>
              </a:solidFill>
              <a:prstDash val="solid"/>
              <a:round/>
              <a:headEnd type="none" w="med" len="med"/>
              <a:tailEnd type="none" w="med" len="med"/>
            </a:ln>
            <a:effectLst/>
            <a:scene3d>
              <a:camera prst="orthographicFront"/>
              <a:lightRig rig="threePt" dir="t"/>
            </a:scene3d>
            <a:sp3d>
              <a:bevelT/>
              <a:bevelB/>
            </a:sp3d>
          </p:spPr>
          <p:txBody>
            <a:bodyPr/>
            <a:lstStyle/>
            <a:p>
              <a:pPr eaLnBrk="0" hangingPunct="0">
                <a:defRPr/>
              </a:pPr>
              <a:endParaRPr lang="fr-FR" dirty="0">
                <a:latin typeface="Arial" charset="0"/>
                <a:ea typeface="ＭＳ Ｐゴシック" pitchFamily="96" charset="-128"/>
                <a:cs typeface="+mn-cs"/>
              </a:endParaRPr>
            </a:p>
          </p:txBody>
        </p:sp>
        <p:sp>
          <p:nvSpPr>
            <p:cNvPr id="14" name="ZoneTexte 13"/>
            <p:cNvSpPr txBox="1"/>
            <p:nvPr/>
          </p:nvSpPr>
          <p:spPr>
            <a:xfrm>
              <a:off x="843182" y="1996921"/>
              <a:ext cx="2937026" cy="1169805"/>
            </a:xfrm>
            <a:prstGeom prst="rect">
              <a:avLst/>
            </a:prstGeom>
            <a:noFill/>
          </p:spPr>
          <p:txBody>
            <a:bodyPr wrap="square">
              <a:spAutoFit/>
            </a:bodyPr>
            <a:lstStyle/>
            <a:p>
              <a:pPr eaLnBrk="0" hangingPunct="0">
                <a:buFont typeface="Arial" pitchFamily="34" charset="0"/>
                <a:buChar char="•"/>
                <a:defRPr/>
              </a:pPr>
              <a:r>
                <a:rPr lang="fr-FR" sz="1400" dirty="0">
                  <a:latin typeface="Bell MT" pitchFamily="18" charset="0"/>
                  <a:ea typeface="ＭＳ Ｐゴシック" pitchFamily="96" charset="-128"/>
                </a:rPr>
                <a:t>Universités Paris 13 et Paris 8, Sup Galilée, </a:t>
              </a:r>
              <a:r>
                <a:rPr lang="fr-FR" sz="1400" dirty="0" err="1">
                  <a:latin typeface="Bell MT" pitchFamily="18" charset="0"/>
                  <a:ea typeface="ＭＳ Ｐゴシック" pitchFamily="96" charset="-128"/>
                </a:rPr>
                <a:t>Supméca</a:t>
              </a:r>
              <a:r>
                <a:rPr lang="fr-FR" sz="1400" dirty="0" smtClean="0">
                  <a:latin typeface="Bell MT" pitchFamily="18" charset="0"/>
                  <a:ea typeface="ＭＳ Ｐゴシック" pitchFamily="96" charset="-128"/>
                </a:rPr>
                <a:t>, </a:t>
              </a:r>
              <a:r>
                <a:rPr lang="fr-FR" sz="1400" dirty="0" err="1" smtClean="0">
                  <a:latin typeface="Bell MT" pitchFamily="18" charset="0"/>
                  <a:ea typeface="ＭＳ Ｐゴシック" pitchFamily="96" charset="-128"/>
                </a:rPr>
                <a:t>Cnam</a:t>
              </a:r>
              <a:r>
                <a:rPr lang="fr-FR" sz="1400" dirty="0" smtClean="0">
                  <a:latin typeface="Bell MT" pitchFamily="18" charset="0"/>
                  <a:ea typeface="ＭＳ Ｐゴシック" pitchFamily="96" charset="-128"/>
                </a:rPr>
                <a:t>, ESIEE</a:t>
              </a:r>
              <a:r>
                <a:rPr lang="fr-FR" sz="1400" dirty="0">
                  <a:latin typeface="Bell MT" pitchFamily="18" charset="0"/>
                  <a:ea typeface="ＭＳ Ｐゴシック" pitchFamily="96" charset="-128"/>
                </a:rPr>
                <a:t>, IRD</a:t>
              </a:r>
            </a:p>
            <a:p>
              <a:pPr eaLnBrk="0" hangingPunct="0">
                <a:buFont typeface="Arial" pitchFamily="34" charset="0"/>
                <a:buChar char="•"/>
                <a:defRPr/>
              </a:pPr>
              <a:r>
                <a:rPr lang="fr-FR" sz="1400" dirty="0">
                  <a:latin typeface="Bell MT" pitchFamily="18" charset="0"/>
                  <a:ea typeface="ＭＳ Ｐゴシック" pitchFamily="96" charset="-128"/>
                </a:rPr>
                <a:t>Laboratoires de recherche de rang mondial</a:t>
              </a:r>
            </a:p>
            <a:p>
              <a:pPr eaLnBrk="0" hangingPunct="0">
                <a:buFont typeface="Arial" pitchFamily="34" charset="0"/>
                <a:buChar char="•"/>
                <a:defRPr/>
              </a:pPr>
              <a:r>
                <a:rPr lang="fr-FR" sz="1400" dirty="0">
                  <a:latin typeface="Bell MT" pitchFamily="18" charset="0"/>
                  <a:ea typeface="ＭＳ Ｐゴシック" pitchFamily="96" charset="-128"/>
                </a:rPr>
                <a:t>Equipements de haute </a:t>
              </a:r>
              <a:r>
                <a:rPr lang="fr-FR" sz="1400" dirty="0" smtClean="0">
                  <a:latin typeface="Bell MT" pitchFamily="18" charset="0"/>
                  <a:ea typeface="ＭＳ Ｐゴシック" pitchFamily="96" charset="-128"/>
                </a:rPr>
                <a:t>technologie</a:t>
              </a:r>
              <a:endParaRPr lang="fr-FR" sz="1400" dirty="0">
                <a:latin typeface="Bell MT" pitchFamily="18" charset="0"/>
                <a:ea typeface="ＭＳ Ｐゴシック" pitchFamily="96" charset="-128"/>
              </a:endParaRPr>
            </a:p>
          </p:txBody>
        </p:sp>
      </p:grpSp>
      <p:grpSp>
        <p:nvGrpSpPr>
          <p:cNvPr id="15" name="Groupe 17"/>
          <p:cNvGrpSpPr>
            <a:grpSpLocks/>
          </p:cNvGrpSpPr>
          <p:nvPr/>
        </p:nvGrpSpPr>
        <p:grpSpPr bwMode="auto">
          <a:xfrm>
            <a:off x="1552755" y="1946930"/>
            <a:ext cx="4990746" cy="3445545"/>
            <a:chOff x="899071" y="1882941"/>
            <a:chExt cx="6192688" cy="4266614"/>
          </a:xfrm>
        </p:grpSpPr>
        <p:graphicFrame>
          <p:nvGraphicFramePr>
            <p:cNvPr id="16" name="Diagramme 15"/>
            <p:cNvGraphicFramePr/>
            <p:nvPr>
              <p:extLst>
                <p:ext uri="{D42A27DB-BD31-4B8C-83A1-F6EECF244321}">
                  <p14:modId xmlns:p14="http://schemas.microsoft.com/office/powerpoint/2010/main" val="3828464500"/>
                </p:ext>
              </p:extLst>
            </p:nvPr>
          </p:nvGraphicFramePr>
          <p:xfrm>
            <a:off x="899071" y="1882941"/>
            <a:ext cx="6192688" cy="38884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 name="Rectangle 22"/>
            <p:cNvSpPr>
              <a:spLocks noChangeArrowheads="1"/>
            </p:cNvSpPr>
            <p:nvPr/>
          </p:nvSpPr>
          <p:spPr bwMode="auto">
            <a:xfrm>
              <a:off x="4427983" y="5285459"/>
              <a:ext cx="720080" cy="864096"/>
            </a:xfrm>
            <a:prstGeom prst="rect">
              <a:avLst/>
            </a:prstGeom>
            <a:solidFill>
              <a:schemeClr val="bg1"/>
            </a:solidFill>
            <a:ln w="9525" algn="ctr">
              <a:solidFill>
                <a:srgbClr val="FFFFFF"/>
              </a:solidFill>
              <a:round/>
              <a:headEnd/>
              <a:tailEnd/>
            </a:ln>
          </p:spPr>
          <p:txBody>
            <a:bodyPr/>
            <a:lstStyle/>
            <a:p>
              <a:pPr eaLnBrk="0" hangingPunct="0"/>
              <a:endParaRPr lang="fr-FR"/>
            </a:p>
          </p:txBody>
        </p:sp>
      </p:grpSp>
      <p:sp>
        <p:nvSpPr>
          <p:cNvPr id="18" name="ZoneTexte 17"/>
          <p:cNvSpPr txBox="1"/>
          <p:nvPr/>
        </p:nvSpPr>
        <p:spPr>
          <a:xfrm>
            <a:off x="6099415" y="2568752"/>
            <a:ext cx="2771775" cy="2031325"/>
          </a:xfrm>
          <a:prstGeom prst="rect">
            <a:avLst/>
          </a:prstGeom>
          <a:noFill/>
        </p:spPr>
        <p:txBody>
          <a:bodyPr>
            <a:spAutoFit/>
          </a:bodyPr>
          <a:lstStyle/>
          <a:p>
            <a:pPr eaLnBrk="0" hangingPunct="0">
              <a:buFont typeface="Arial" pitchFamily="34" charset="0"/>
              <a:buChar char="•"/>
              <a:defRPr/>
            </a:pPr>
            <a:r>
              <a:rPr lang="fr-FR" sz="1400" b="1" dirty="0">
                <a:latin typeface="Bell MT" pitchFamily="18" charset="0"/>
                <a:ea typeface="ＭＳ Ｐゴシック" pitchFamily="96" charset="-128"/>
              </a:rPr>
              <a:t>Valorisation </a:t>
            </a:r>
            <a:r>
              <a:rPr lang="fr-FR" sz="1400" dirty="0">
                <a:latin typeface="Bell MT" pitchFamily="18" charset="0"/>
                <a:ea typeface="ＭＳ Ｐゴシック" pitchFamily="96" charset="-128"/>
              </a:rPr>
              <a:t>de la </a:t>
            </a:r>
            <a:r>
              <a:rPr lang="fr-FR" sz="1400" dirty="0" smtClean="0">
                <a:latin typeface="Bell MT" pitchFamily="18" charset="0"/>
                <a:ea typeface="ＭＳ Ｐゴシック" pitchFamily="96" charset="-128"/>
              </a:rPr>
              <a:t>recherche: transfert de la technologie (SAIC et SATT)</a:t>
            </a:r>
          </a:p>
          <a:p>
            <a:pPr eaLnBrk="0" hangingPunct="0">
              <a:buFont typeface="Arial" pitchFamily="34" charset="0"/>
              <a:buChar char="•"/>
              <a:defRPr/>
            </a:pPr>
            <a:r>
              <a:rPr lang="fr-FR" sz="1400" b="1" dirty="0" smtClean="0">
                <a:latin typeface="Bell MT" pitchFamily="18" charset="0"/>
                <a:ea typeface="ＭＳ Ｐゴシック" pitchFamily="96" charset="-128"/>
              </a:rPr>
              <a:t>Collaboration</a:t>
            </a:r>
            <a:r>
              <a:rPr lang="fr-FR" sz="1400" dirty="0" smtClean="0">
                <a:latin typeface="Bell MT" pitchFamily="18" charset="0"/>
                <a:ea typeface="ＭＳ Ｐゴシック" pitchFamily="96" charset="-128"/>
              </a:rPr>
              <a:t> </a:t>
            </a:r>
            <a:r>
              <a:rPr lang="fr-FR" sz="1400" dirty="0">
                <a:latin typeface="Bell MT" pitchFamily="18" charset="0"/>
                <a:ea typeface="ＭＳ Ｐゴシック" pitchFamily="96" charset="-128"/>
              </a:rPr>
              <a:t>: </a:t>
            </a:r>
            <a:r>
              <a:rPr lang="fr-FR" sz="1400" dirty="0" smtClean="0">
                <a:latin typeface="Bell MT" pitchFamily="18" charset="0"/>
                <a:ea typeface="ＭＳ Ｐゴシック" pitchFamily="96" charset="-128"/>
              </a:rPr>
              <a:t>mise </a:t>
            </a:r>
            <a:r>
              <a:rPr lang="fr-FR" sz="1400" dirty="0">
                <a:latin typeface="Bell MT" pitchFamily="18" charset="0"/>
                <a:ea typeface="ＭＳ Ｐゴシック" pitchFamily="96" charset="-128"/>
              </a:rPr>
              <a:t>en réseau des </a:t>
            </a:r>
            <a:r>
              <a:rPr lang="fr-FR" sz="1400" dirty="0" smtClean="0">
                <a:latin typeface="Bell MT" pitchFamily="18" charset="0"/>
                <a:ea typeface="ＭＳ Ｐゴシック" pitchFamily="96" charset="-128"/>
              </a:rPr>
              <a:t>acteurs (</a:t>
            </a:r>
            <a:r>
              <a:rPr lang="fr-FR" sz="1400" dirty="0" err="1" smtClean="0">
                <a:latin typeface="Bell MT" pitchFamily="18" charset="0"/>
                <a:ea typeface="ＭＳ Ｐゴシック" pitchFamily="96" charset="-128"/>
              </a:rPr>
              <a:t>Scientipôle</a:t>
            </a:r>
            <a:r>
              <a:rPr lang="fr-FR" sz="1400" dirty="0" smtClean="0">
                <a:latin typeface="Bell MT" pitchFamily="18" charset="0"/>
                <a:ea typeface="ＭＳ Ｐゴシック" pitchFamily="96" charset="-128"/>
              </a:rPr>
              <a:t> Initiative, CFI, Réseau Entreprendre, ACCET…)</a:t>
            </a:r>
            <a:endParaRPr lang="fr-FR" sz="1400" dirty="0">
              <a:latin typeface="Bell MT" pitchFamily="18" charset="0"/>
              <a:ea typeface="ＭＳ Ｐゴシック" pitchFamily="96" charset="-128"/>
            </a:endParaRPr>
          </a:p>
          <a:p>
            <a:pPr eaLnBrk="0" hangingPunct="0">
              <a:buFont typeface="Arial" pitchFamily="34" charset="0"/>
              <a:buChar char="•"/>
              <a:defRPr/>
            </a:pPr>
            <a:r>
              <a:rPr lang="fr-FR" sz="1400" b="1" dirty="0">
                <a:latin typeface="Bell MT" pitchFamily="18" charset="0"/>
                <a:ea typeface="ＭＳ Ｐゴシック" pitchFamily="96" charset="-128"/>
              </a:rPr>
              <a:t>Création</a:t>
            </a:r>
            <a:r>
              <a:rPr lang="fr-FR" sz="1400" dirty="0">
                <a:latin typeface="Bell MT" pitchFamily="18" charset="0"/>
                <a:ea typeface="ＭＳ Ｐゴシック" pitchFamily="96" charset="-128"/>
              </a:rPr>
              <a:t> </a:t>
            </a:r>
            <a:r>
              <a:rPr lang="fr-FR" sz="1400" dirty="0" smtClean="0">
                <a:latin typeface="Bell MT" pitchFamily="18" charset="0"/>
                <a:ea typeface="ＭＳ Ｐゴシック" pitchFamily="96" charset="-128"/>
              </a:rPr>
              <a:t>d'entreprises innovantes: Incub’13</a:t>
            </a:r>
            <a:endParaRPr lang="fr-FR" sz="1400" dirty="0">
              <a:latin typeface="Bell MT" pitchFamily="18" charset="0"/>
              <a:ea typeface="ＭＳ Ｐゴシック" pitchFamily="96" charset="-128"/>
            </a:endParaRPr>
          </a:p>
        </p:txBody>
      </p:sp>
      <p:pic>
        <p:nvPicPr>
          <p:cNvPr id="23" name="Image 22"/>
          <p:cNvPicPr>
            <a:picLocks noChangeAspect="1"/>
          </p:cNvPicPr>
          <p:nvPr/>
        </p:nvPicPr>
        <p:blipFill rotWithShape="1">
          <a:blip r:embed="rId8">
            <a:extLst>
              <a:ext uri="{28A0092B-C50C-407E-A947-70E740481C1C}">
                <a14:useLocalDpi xmlns:a14="http://schemas.microsoft.com/office/drawing/2010/main" val="0"/>
              </a:ext>
            </a:extLst>
          </a:blip>
          <a:srcRect l="11838"/>
          <a:stretch/>
        </p:blipFill>
        <p:spPr>
          <a:xfrm>
            <a:off x="125083" y="109796"/>
            <a:ext cx="3015587" cy="899697"/>
          </a:xfrm>
          <a:prstGeom prst="rect">
            <a:avLst/>
          </a:prstGeom>
        </p:spPr>
      </p:pic>
      <p:graphicFrame>
        <p:nvGraphicFramePr>
          <p:cNvPr id="24" name="Diagramme 23"/>
          <p:cNvGraphicFramePr/>
          <p:nvPr>
            <p:extLst>
              <p:ext uri="{D42A27DB-BD31-4B8C-83A1-F6EECF244321}">
                <p14:modId xmlns:p14="http://schemas.microsoft.com/office/powerpoint/2010/main" val="4279990017"/>
              </p:ext>
            </p:extLst>
          </p:nvPr>
        </p:nvGraphicFramePr>
        <p:xfrm>
          <a:off x="2649106" y="434012"/>
          <a:ext cx="5637323" cy="8111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25" name="Rectangle 24"/>
          <p:cNvSpPr/>
          <p:nvPr/>
        </p:nvSpPr>
        <p:spPr>
          <a:xfrm>
            <a:off x="0" y="-1"/>
            <a:ext cx="250166" cy="6495691"/>
          </a:xfrm>
          <a:prstGeom prst="rect">
            <a:avLst/>
          </a:prstGeom>
          <a:gradFill>
            <a:gsLst>
              <a:gs pos="82000">
                <a:srgbClr val="391BA5"/>
              </a:gs>
              <a:gs pos="0">
                <a:schemeClr val="accent4">
                  <a:lumMod val="50000"/>
                </a:schemeClr>
              </a:gs>
              <a:gs pos="100000">
                <a:srgbClr val="391BA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9" name="Rectangle 18"/>
          <p:cNvSpPr/>
          <p:nvPr/>
        </p:nvSpPr>
        <p:spPr>
          <a:xfrm>
            <a:off x="9005978" y="-9526"/>
            <a:ext cx="138022" cy="5624423"/>
          </a:xfrm>
          <a:prstGeom prst="rect">
            <a:avLst/>
          </a:prstGeom>
          <a:gradFill>
            <a:gsLst>
              <a:gs pos="0">
                <a:srgbClr val="7030A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1" name="ZoneTexte 20"/>
          <p:cNvSpPr txBox="1"/>
          <p:nvPr/>
        </p:nvSpPr>
        <p:spPr>
          <a:xfrm>
            <a:off x="4602146" y="6505215"/>
            <a:ext cx="828675" cy="369332"/>
          </a:xfrm>
          <a:prstGeom prst="rect">
            <a:avLst/>
          </a:prstGeom>
          <a:noFill/>
        </p:spPr>
        <p:txBody>
          <a:bodyPr wrap="square" rtlCol="0">
            <a:spAutoFit/>
          </a:bodyPr>
          <a:lstStyle/>
          <a:p>
            <a:r>
              <a:rPr lang="fr-FR" dirty="0">
                <a:solidFill>
                  <a:schemeClr val="bg1"/>
                </a:solidFill>
              </a:rPr>
              <a:t>7</a:t>
            </a:r>
          </a:p>
        </p:txBody>
      </p:sp>
    </p:spTree>
    <p:extLst>
      <p:ext uri="{BB962C8B-B14F-4D97-AF65-F5344CB8AC3E}">
        <p14:creationId xmlns:p14="http://schemas.microsoft.com/office/powerpoint/2010/main" val="10365190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5" name="Image 24"/>
          <p:cNvPicPr>
            <a:picLocks noChangeAspect="1"/>
          </p:cNvPicPr>
          <p:nvPr/>
        </p:nvPicPr>
        <p:blipFill rotWithShape="1">
          <a:blip r:embed="rId3">
            <a:extLst>
              <a:ext uri="{28A0092B-C50C-407E-A947-70E740481C1C}">
                <a14:useLocalDpi xmlns:a14="http://schemas.microsoft.com/office/drawing/2010/main" val="0"/>
              </a:ext>
            </a:extLst>
          </a:blip>
          <a:srcRect l="11838"/>
          <a:stretch/>
        </p:blipFill>
        <p:spPr>
          <a:xfrm>
            <a:off x="125083" y="70138"/>
            <a:ext cx="3015587" cy="899697"/>
          </a:xfrm>
          <a:prstGeom prst="rect">
            <a:avLst/>
          </a:prstGeom>
        </p:spPr>
      </p:pic>
      <p:sp>
        <p:nvSpPr>
          <p:cNvPr id="5" name="Titre 1"/>
          <p:cNvSpPr>
            <a:spLocks noGrp="1"/>
          </p:cNvSpPr>
          <p:nvPr>
            <p:ph type="title"/>
          </p:nvPr>
        </p:nvSpPr>
        <p:spPr>
          <a:xfrm>
            <a:off x="3131840" y="839338"/>
            <a:ext cx="5400600" cy="490066"/>
          </a:xfrm>
        </p:spPr>
        <p:txBody>
          <a:bodyPr>
            <a:noAutofit/>
          </a:bodyPr>
          <a:lstStyle/>
          <a:p>
            <a:pPr algn="l"/>
            <a:r>
              <a:rPr lang="fr-FR" sz="1800" b="1" kern="0" dirty="0">
                <a:solidFill>
                  <a:srgbClr val="7030A0"/>
                </a:solidFill>
                <a:latin typeface="Verdana"/>
                <a:ea typeface="+mn-ea"/>
                <a:cs typeface="+mn-cs"/>
              </a:rPr>
              <a:t>Enjeux liés à AVRILE</a:t>
            </a:r>
          </a:p>
        </p:txBody>
      </p:sp>
      <p:grpSp>
        <p:nvGrpSpPr>
          <p:cNvPr id="7" name="Groupe 6"/>
          <p:cNvGrpSpPr/>
          <p:nvPr/>
        </p:nvGrpSpPr>
        <p:grpSpPr>
          <a:xfrm>
            <a:off x="241554" y="1286274"/>
            <a:ext cx="8136041" cy="4296052"/>
            <a:chOff x="-748757" y="1484784"/>
            <a:chExt cx="9491447" cy="4860041"/>
          </a:xfrm>
        </p:grpSpPr>
        <p:sp>
          <p:nvSpPr>
            <p:cNvPr id="8" name="ZoneTexte 7"/>
            <p:cNvSpPr txBox="1"/>
            <p:nvPr/>
          </p:nvSpPr>
          <p:spPr>
            <a:xfrm>
              <a:off x="-748757" y="3312567"/>
              <a:ext cx="3168352" cy="1692771"/>
            </a:xfrm>
            <a:prstGeom prst="rect">
              <a:avLst/>
            </a:prstGeom>
            <a:noFill/>
            <a:ln>
              <a:noFill/>
            </a:ln>
          </p:spPr>
          <p:txBody>
            <a:bodyPr wrap="square" rtlCol="0">
              <a:spAutoFit/>
            </a:bodyPr>
            <a:lstStyle/>
            <a:p>
              <a:pPr lvl="1" algn="just">
                <a:buFont typeface="Arial" pitchFamily="34" charset="0"/>
                <a:buChar char="•"/>
              </a:pPr>
              <a:r>
                <a:rPr lang="fr-FR" sz="1100" dirty="0" smtClean="0">
                  <a:latin typeface="Bell MT" pitchFamily="18" charset="0"/>
                </a:rPr>
                <a:t>Développer des coopérations et des partenariats économiques entre les différents acteurs de l'innovation</a:t>
              </a:r>
            </a:p>
            <a:p>
              <a:pPr lvl="1" algn="just"/>
              <a:endParaRPr lang="fr-FR" sz="1100" dirty="0" smtClean="0">
                <a:latin typeface="Bell MT" pitchFamily="18" charset="0"/>
              </a:endParaRPr>
            </a:p>
            <a:p>
              <a:pPr lvl="1" algn="just">
                <a:buFont typeface="Arial" pitchFamily="34" charset="0"/>
                <a:buChar char="•"/>
              </a:pPr>
              <a:r>
                <a:rPr lang="fr-FR" sz="1100" dirty="0" smtClean="0">
                  <a:latin typeface="Bell MT" pitchFamily="18" charset="0"/>
                </a:rPr>
                <a:t>Intégration dans une dynamique nord francilienne d'innovation avec les futurs pôles du Bourget et de Saint Denis Pleyel </a:t>
              </a:r>
              <a:endParaRPr lang="fr-FR" sz="1100" dirty="0">
                <a:latin typeface="Bell MT" pitchFamily="18" charset="0"/>
              </a:endParaRPr>
            </a:p>
          </p:txBody>
        </p:sp>
        <p:sp>
          <p:nvSpPr>
            <p:cNvPr id="9" name="ZoneTexte 8"/>
            <p:cNvSpPr txBox="1"/>
            <p:nvPr/>
          </p:nvSpPr>
          <p:spPr>
            <a:xfrm>
              <a:off x="2987824" y="1484784"/>
              <a:ext cx="3168352" cy="892552"/>
            </a:xfrm>
            <a:prstGeom prst="rect">
              <a:avLst/>
            </a:prstGeom>
            <a:noFill/>
          </p:spPr>
          <p:txBody>
            <a:bodyPr wrap="square" rtlCol="0">
              <a:spAutoFit/>
            </a:bodyPr>
            <a:lstStyle/>
            <a:p>
              <a:pPr lvl="0" algn="just">
                <a:buFont typeface="Arial" pitchFamily="34" charset="0"/>
                <a:buChar char="•"/>
              </a:pPr>
              <a:r>
                <a:rPr lang="fr-FR" sz="1100" dirty="0" smtClean="0">
                  <a:latin typeface="Bell MT" pitchFamily="18" charset="0"/>
                </a:rPr>
                <a:t>Contribuer à la dynamisation économique du territoire par l'innovation, le transfert de technologie et la création d'entreprises innovantes</a:t>
              </a:r>
              <a:endParaRPr lang="fr-FR" sz="1100" dirty="0">
                <a:latin typeface="Bell MT" pitchFamily="18" charset="0"/>
              </a:endParaRPr>
            </a:p>
          </p:txBody>
        </p:sp>
        <p:sp>
          <p:nvSpPr>
            <p:cNvPr id="10" name="ZoneTexte 9"/>
            <p:cNvSpPr txBox="1"/>
            <p:nvPr/>
          </p:nvSpPr>
          <p:spPr>
            <a:xfrm>
              <a:off x="2667374" y="6048871"/>
              <a:ext cx="4745380" cy="295954"/>
            </a:xfrm>
            <a:prstGeom prst="rect">
              <a:avLst/>
            </a:prstGeom>
            <a:noFill/>
          </p:spPr>
          <p:txBody>
            <a:bodyPr wrap="square" rtlCol="0">
              <a:spAutoFit/>
            </a:bodyPr>
            <a:lstStyle/>
            <a:p>
              <a:pPr lvl="0" algn="just">
                <a:buFont typeface="Arial" pitchFamily="34" charset="0"/>
                <a:buChar char="•"/>
              </a:pPr>
              <a:r>
                <a:rPr lang="fr-FR" sz="1100" dirty="0" smtClean="0">
                  <a:latin typeface="Bell MT" pitchFamily="18" charset="0"/>
                </a:rPr>
                <a:t>Rapprochement culturel avec le monde économique</a:t>
              </a:r>
              <a:endParaRPr lang="fr-FR" sz="1100" dirty="0">
                <a:latin typeface="Bell MT" pitchFamily="18" charset="0"/>
              </a:endParaRPr>
            </a:p>
          </p:txBody>
        </p:sp>
        <p:sp>
          <p:nvSpPr>
            <p:cNvPr id="11" name="ZoneTexte 10"/>
            <p:cNvSpPr txBox="1"/>
            <p:nvPr/>
          </p:nvSpPr>
          <p:spPr>
            <a:xfrm>
              <a:off x="5898882" y="3600599"/>
              <a:ext cx="2843808" cy="892552"/>
            </a:xfrm>
            <a:prstGeom prst="rect">
              <a:avLst/>
            </a:prstGeom>
            <a:noFill/>
          </p:spPr>
          <p:txBody>
            <a:bodyPr wrap="square" rtlCol="0">
              <a:spAutoFit/>
            </a:bodyPr>
            <a:lstStyle/>
            <a:p>
              <a:pPr lvl="1" algn="just">
                <a:buFont typeface="Arial" pitchFamily="34" charset="0"/>
                <a:buChar char="•"/>
              </a:pPr>
              <a:r>
                <a:rPr lang="fr-FR" sz="1100" dirty="0" smtClean="0">
                  <a:latin typeface="Bell MT" pitchFamily="18" charset="0"/>
                </a:rPr>
                <a:t> Transformation de l'image du territoire en acquérant un statut de pôle d'innovation scientifique et technologique</a:t>
              </a:r>
            </a:p>
          </p:txBody>
        </p:sp>
        <p:graphicFrame>
          <p:nvGraphicFramePr>
            <p:cNvPr id="12" name="Diagramme 11"/>
            <p:cNvGraphicFramePr/>
            <p:nvPr>
              <p:extLst>
                <p:ext uri="{D42A27DB-BD31-4B8C-83A1-F6EECF244321}">
                  <p14:modId xmlns:p14="http://schemas.microsoft.com/office/powerpoint/2010/main" val="2487744479"/>
                </p:ext>
              </p:extLst>
            </p:nvPr>
          </p:nvGraphicFramePr>
          <p:xfrm>
            <a:off x="2483769" y="2459618"/>
            <a:ext cx="3672407" cy="33439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ZoneTexte 12"/>
            <p:cNvSpPr txBox="1"/>
            <p:nvPr/>
          </p:nvSpPr>
          <p:spPr>
            <a:xfrm>
              <a:off x="4722283" y="3780329"/>
              <a:ext cx="1368152" cy="557091"/>
            </a:xfrm>
            <a:prstGeom prst="rect">
              <a:avLst/>
            </a:prstGeom>
            <a:noFill/>
          </p:spPr>
          <p:txBody>
            <a:bodyPr wrap="square" rtlCol="0">
              <a:spAutoFit/>
            </a:bodyPr>
            <a:lstStyle/>
            <a:p>
              <a:pPr algn="ctr"/>
              <a:r>
                <a:rPr lang="fr-FR" sz="1300" b="1" dirty="0" smtClean="0">
                  <a:latin typeface="+mn-lt"/>
                </a:rPr>
                <a:t>Image du territoire</a:t>
              </a:r>
              <a:endParaRPr lang="fr-FR" sz="1300" b="1" dirty="0">
                <a:latin typeface="+mn-lt"/>
              </a:endParaRPr>
            </a:p>
          </p:txBody>
        </p:sp>
        <p:sp>
          <p:nvSpPr>
            <p:cNvPr id="14" name="ZoneTexte 13"/>
            <p:cNvSpPr txBox="1"/>
            <p:nvPr/>
          </p:nvSpPr>
          <p:spPr>
            <a:xfrm>
              <a:off x="2627784" y="3633698"/>
              <a:ext cx="1728192" cy="783409"/>
            </a:xfrm>
            <a:prstGeom prst="rect">
              <a:avLst/>
            </a:prstGeom>
            <a:noFill/>
          </p:spPr>
          <p:txBody>
            <a:bodyPr wrap="square" rtlCol="0">
              <a:spAutoFit/>
            </a:bodyPr>
            <a:lstStyle/>
            <a:p>
              <a:pPr lvl="0" algn="ctr"/>
              <a:r>
                <a:rPr lang="fr-FR" sz="1300" b="1" dirty="0" smtClean="0">
                  <a:latin typeface="+mn-lt"/>
                </a:rPr>
                <a:t>Intégration territoriale métropolitaine</a:t>
              </a:r>
              <a:endParaRPr lang="fr-FR" sz="1300" b="1" dirty="0">
                <a:latin typeface="+mn-lt"/>
              </a:endParaRPr>
            </a:p>
          </p:txBody>
        </p:sp>
        <p:sp>
          <p:nvSpPr>
            <p:cNvPr id="15" name="Flèche vers le haut 14"/>
            <p:cNvSpPr/>
            <p:nvPr/>
          </p:nvSpPr>
          <p:spPr bwMode="auto">
            <a:xfrm>
              <a:off x="4194262" y="2233321"/>
              <a:ext cx="288032" cy="144015"/>
            </a:xfrm>
            <a:prstGeom prst="upArrow">
              <a:avLst/>
            </a:prstGeom>
            <a:solidFill>
              <a:srgbClr val="4774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6" name="Flèche vers le haut 15"/>
            <p:cNvSpPr/>
            <p:nvPr/>
          </p:nvSpPr>
          <p:spPr bwMode="auto">
            <a:xfrm rot="5606142">
              <a:off x="6147404" y="3986865"/>
              <a:ext cx="288032" cy="144016"/>
            </a:xfrm>
            <a:prstGeom prst="upArrow">
              <a:avLst/>
            </a:prstGeom>
            <a:solidFill>
              <a:srgbClr val="4774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7" name="Flèche vers le haut 16"/>
            <p:cNvSpPr/>
            <p:nvPr/>
          </p:nvSpPr>
          <p:spPr bwMode="auto">
            <a:xfrm rot="10800000">
              <a:off x="4220460" y="5877271"/>
              <a:ext cx="288032" cy="144015"/>
            </a:xfrm>
            <a:prstGeom prst="upArrow">
              <a:avLst/>
            </a:prstGeom>
            <a:solidFill>
              <a:srgbClr val="4774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96" charset="-128"/>
              </a:endParaRPr>
            </a:p>
          </p:txBody>
        </p:sp>
        <p:sp>
          <p:nvSpPr>
            <p:cNvPr id="18" name="Flèche vers le haut 17"/>
            <p:cNvSpPr/>
            <p:nvPr/>
          </p:nvSpPr>
          <p:spPr bwMode="auto">
            <a:xfrm rot="16200000">
              <a:off x="2352949" y="3933056"/>
              <a:ext cx="288032" cy="144016"/>
            </a:xfrm>
            <a:prstGeom prst="upArrow">
              <a:avLst/>
            </a:prstGeom>
            <a:solidFill>
              <a:srgbClr val="4774A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fr-FR" sz="2400" b="0" i="0" u="none" strike="noStrike" cap="none" normalizeH="0" baseline="0" smtClean="0">
                <a:ln>
                  <a:noFill/>
                </a:ln>
                <a:solidFill>
                  <a:schemeClr val="tx1"/>
                </a:solidFill>
                <a:effectLst/>
                <a:latin typeface="Arial" charset="0"/>
                <a:ea typeface="ＭＳ Ｐゴシック" pitchFamily="96" charset="-128"/>
              </a:endParaRPr>
            </a:p>
          </p:txBody>
        </p:sp>
      </p:grpSp>
      <p:sp>
        <p:nvSpPr>
          <p:cNvPr id="24" name="Rectangle 23"/>
          <p:cNvSpPr/>
          <p:nvPr/>
        </p:nvSpPr>
        <p:spPr>
          <a:xfrm>
            <a:off x="0" y="-8627"/>
            <a:ext cx="250166" cy="6495691"/>
          </a:xfrm>
          <a:prstGeom prst="rect">
            <a:avLst/>
          </a:prstGeom>
          <a:gradFill>
            <a:gsLst>
              <a:gs pos="82000">
                <a:srgbClr val="391BA5"/>
              </a:gs>
              <a:gs pos="0">
                <a:schemeClr val="accent4">
                  <a:lumMod val="50000"/>
                </a:schemeClr>
              </a:gs>
              <a:gs pos="100000">
                <a:srgbClr val="391BA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aphicFrame>
        <p:nvGraphicFramePr>
          <p:cNvPr id="26" name="Diagramme 25"/>
          <p:cNvGraphicFramePr/>
          <p:nvPr>
            <p:extLst>
              <p:ext uri="{D42A27DB-BD31-4B8C-83A1-F6EECF244321}">
                <p14:modId xmlns:p14="http://schemas.microsoft.com/office/powerpoint/2010/main" val="4019150798"/>
              </p:ext>
            </p:extLst>
          </p:nvPr>
        </p:nvGraphicFramePr>
        <p:xfrm>
          <a:off x="2612159" y="373363"/>
          <a:ext cx="5637323" cy="811186"/>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9" name="Rectangle 18"/>
          <p:cNvSpPr/>
          <p:nvPr/>
        </p:nvSpPr>
        <p:spPr>
          <a:xfrm>
            <a:off x="9005978" y="-8627"/>
            <a:ext cx="138022" cy="5624423"/>
          </a:xfrm>
          <a:prstGeom prst="rect">
            <a:avLst/>
          </a:prstGeom>
          <a:gradFill>
            <a:gsLst>
              <a:gs pos="0">
                <a:srgbClr val="7030A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1" name="ZoneTexte 20"/>
          <p:cNvSpPr txBox="1"/>
          <p:nvPr/>
        </p:nvSpPr>
        <p:spPr>
          <a:xfrm>
            <a:off x="4602146" y="6505215"/>
            <a:ext cx="828675" cy="646331"/>
          </a:xfrm>
          <a:prstGeom prst="rect">
            <a:avLst/>
          </a:prstGeom>
          <a:noFill/>
        </p:spPr>
        <p:txBody>
          <a:bodyPr wrap="square" rtlCol="0">
            <a:spAutoFit/>
          </a:bodyPr>
          <a:lstStyle/>
          <a:p>
            <a:r>
              <a:rPr lang="fr-FR" dirty="0" smtClean="0">
                <a:solidFill>
                  <a:schemeClr val="bg1"/>
                </a:solidFill>
              </a:rPr>
              <a:t>8</a:t>
            </a:r>
          </a:p>
          <a:p>
            <a:endParaRPr lang="fr-FR" dirty="0">
              <a:solidFill>
                <a:schemeClr val="bg1"/>
              </a:solidFill>
            </a:endParaRPr>
          </a:p>
        </p:txBody>
      </p:sp>
    </p:spTree>
    <p:extLst>
      <p:ext uri="{BB962C8B-B14F-4D97-AF65-F5344CB8AC3E}">
        <p14:creationId xmlns:p14="http://schemas.microsoft.com/office/powerpoint/2010/main" val="42794235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re 1"/>
          <p:cNvSpPr>
            <a:spLocks noGrp="1"/>
          </p:cNvSpPr>
          <p:nvPr>
            <p:ph type="title"/>
          </p:nvPr>
        </p:nvSpPr>
        <p:spPr>
          <a:xfrm>
            <a:off x="895053" y="1175350"/>
            <a:ext cx="5400600" cy="490066"/>
          </a:xfrm>
        </p:spPr>
        <p:txBody>
          <a:bodyPr>
            <a:noAutofit/>
          </a:bodyPr>
          <a:lstStyle/>
          <a:p>
            <a:pPr algn="l"/>
            <a:r>
              <a:rPr lang="fr-FR" sz="1800" b="1" kern="0" dirty="0">
                <a:solidFill>
                  <a:srgbClr val="7030A0"/>
                </a:solidFill>
                <a:latin typeface="Verdana"/>
                <a:ea typeface="+mn-ea"/>
                <a:cs typeface="+mn-cs"/>
              </a:rPr>
              <a:t>Objectifs</a:t>
            </a:r>
            <a:r>
              <a:rPr lang="fr-FR" sz="2400" b="1" kern="0" dirty="0" smtClean="0">
                <a:solidFill>
                  <a:srgbClr val="4774AB"/>
                </a:solidFill>
                <a:latin typeface="Verdana"/>
              </a:rPr>
              <a:t> </a:t>
            </a:r>
            <a:r>
              <a:rPr lang="fr-FR" sz="1800" b="1" kern="0" dirty="0">
                <a:solidFill>
                  <a:srgbClr val="7030A0"/>
                </a:solidFill>
                <a:latin typeface="Verdana"/>
                <a:ea typeface="+mn-ea"/>
                <a:cs typeface="+mn-cs"/>
              </a:rPr>
              <a:t>d’ AVRILE</a:t>
            </a:r>
          </a:p>
        </p:txBody>
      </p:sp>
      <p:sp>
        <p:nvSpPr>
          <p:cNvPr id="11" name="ZoneTexte 10"/>
          <p:cNvSpPr txBox="1"/>
          <p:nvPr/>
        </p:nvSpPr>
        <p:spPr>
          <a:xfrm>
            <a:off x="7020272" y="3687118"/>
            <a:ext cx="1511300" cy="369332"/>
          </a:xfrm>
          <a:prstGeom prst="rect">
            <a:avLst/>
          </a:prstGeom>
          <a:noFill/>
        </p:spPr>
        <p:txBody>
          <a:bodyPr>
            <a:spAutoFit/>
          </a:bodyPr>
          <a:lstStyle/>
          <a:p>
            <a:pPr algn="ctr" eaLnBrk="0" hangingPunct="0">
              <a:defRPr/>
            </a:pPr>
            <a:r>
              <a:rPr lang="fr-FR" dirty="0" smtClean="0">
                <a:solidFill>
                  <a:schemeClr val="bg1"/>
                </a:solidFill>
                <a:latin typeface="+mn-lt"/>
                <a:ea typeface="ＭＳ Ｐゴシック" pitchFamily="96" charset="-128"/>
                <a:cs typeface="+mn-cs"/>
              </a:rPr>
              <a:t>Innove</a:t>
            </a:r>
            <a:endParaRPr lang="fr-FR" dirty="0">
              <a:solidFill>
                <a:schemeClr val="bg1"/>
              </a:solidFill>
              <a:latin typeface="+mn-lt"/>
              <a:ea typeface="ＭＳ Ｐゴシック" pitchFamily="96" charset="-128"/>
              <a:cs typeface="+mn-cs"/>
            </a:endParaRPr>
          </a:p>
        </p:txBody>
      </p:sp>
      <p:pic>
        <p:nvPicPr>
          <p:cNvPr id="16" name="Image 15"/>
          <p:cNvPicPr>
            <a:picLocks noChangeAspect="1"/>
          </p:cNvPicPr>
          <p:nvPr/>
        </p:nvPicPr>
        <p:blipFill rotWithShape="1">
          <a:blip r:embed="rId3">
            <a:extLst>
              <a:ext uri="{28A0092B-C50C-407E-A947-70E740481C1C}">
                <a14:useLocalDpi xmlns:a14="http://schemas.microsoft.com/office/drawing/2010/main" val="0"/>
              </a:ext>
            </a:extLst>
          </a:blip>
          <a:srcRect l="-12630"/>
          <a:stretch/>
        </p:blipFill>
        <p:spPr>
          <a:xfrm>
            <a:off x="-133418" y="94891"/>
            <a:ext cx="3420533" cy="899697"/>
          </a:xfrm>
          <a:prstGeom prst="rect">
            <a:avLst/>
          </a:prstGeom>
        </p:spPr>
      </p:pic>
      <p:graphicFrame>
        <p:nvGraphicFramePr>
          <p:cNvPr id="17" name="Diagramme 16"/>
          <p:cNvGraphicFramePr/>
          <p:nvPr>
            <p:extLst>
              <p:ext uri="{D42A27DB-BD31-4B8C-83A1-F6EECF244321}">
                <p14:modId xmlns:p14="http://schemas.microsoft.com/office/powerpoint/2010/main" val="2981242806"/>
              </p:ext>
            </p:extLst>
          </p:nvPr>
        </p:nvGraphicFramePr>
        <p:xfrm>
          <a:off x="2789474" y="446206"/>
          <a:ext cx="5637323" cy="8111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8" name="Rectangle 17"/>
          <p:cNvSpPr/>
          <p:nvPr/>
        </p:nvSpPr>
        <p:spPr>
          <a:xfrm>
            <a:off x="0" y="-1"/>
            <a:ext cx="250166" cy="6495691"/>
          </a:xfrm>
          <a:prstGeom prst="rect">
            <a:avLst/>
          </a:prstGeom>
          <a:gradFill>
            <a:gsLst>
              <a:gs pos="82000">
                <a:srgbClr val="391BA5"/>
              </a:gs>
              <a:gs pos="0">
                <a:schemeClr val="accent4">
                  <a:lumMod val="50000"/>
                </a:schemeClr>
              </a:gs>
              <a:gs pos="100000">
                <a:srgbClr val="391BA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aphicFrame>
        <p:nvGraphicFramePr>
          <p:cNvPr id="20" name="Diagramme 19"/>
          <p:cNvGraphicFramePr/>
          <p:nvPr>
            <p:extLst>
              <p:ext uri="{D42A27DB-BD31-4B8C-83A1-F6EECF244321}">
                <p14:modId xmlns:p14="http://schemas.microsoft.com/office/powerpoint/2010/main" val="375520088"/>
              </p:ext>
            </p:extLst>
          </p:nvPr>
        </p:nvGraphicFramePr>
        <p:xfrm>
          <a:off x="2927485" y="1114965"/>
          <a:ext cx="6182983" cy="412509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9" name="Rectangle 8"/>
          <p:cNvSpPr/>
          <p:nvPr/>
        </p:nvSpPr>
        <p:spPr>
          <a:xfrm>
            <a:off x="9005978" y="-8627"/>
            <a:ext cx="138022" cy="5624423"/>
          </a:xfrm>
          <a:prstGeom prst="rect">
            <a:avLst/>
          </a:prstGeom>
          <a:gradFill>
            <a:gsLst>
              <a:gs pos="0">
                <a:srgbClr val="7030A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2" name="ZoneTexte 11"/>
          <p:cNvSpPr txBox="1"/>
          <p:nvPr/>
        </p:nvSpPr>
        <p:spPr>
          <a:xfrm>
            <a:off x="4602146" y="6505215"/>
            <a:ext cx="828675" cy="369332"/>
          </a:xfrm>
          <a:prstGeom prst="rect">
            <a:avLst/>
          </a:prstGeom>
          <a:noFill/>
        </p:spPr>
        <p:txBody>
          <a:bodyPr wrap="square" rtlCol="0">
            <a:spAutoFit/>
          </a:bodyPr>
          <a:lstStyle/>
          <a:p>
            <a:r>
              <a:rPr lang="fr-FR" dirty="0">
                <a:solidFill>
                  <a:schemeClr val="bg1"/>
                </a:solidFill>
              </a:rPr>
              <a:t>9</a:t>
            </a:r>
          </a:p>
        </p:txBody>
      </p:sp>
    </p:spTree>
    <p:extLst>
      <p:ext uri="{BB962C8B-B14F-4D97-AF65-F5344CB8AC3E}">
        <p14:creationId xmlns:p14="http://schemas.microsoft.com/office/powerpoint/2010/main" val="2980656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15" name="Image 14"/>
          <p:cNvPicPr>
            <a:picLocks noChangeAspect="1"/>
          </p:cNvPicPr>
          <p:nvPr/>
        </p:nvPicPr>
        <p:blipFill rotWithShape="1">
          <a:blip r:embed="rId4">
            <a:extLst>
              <a:ext uri="{28A0092B-C50C-407E-A947-70E740481C1C}">
                <a14:useLocalDpi xmlns:a14="http://schemas.microsoft.com/office/drawing/2010/main" val="0"/>
              </a:ext>
            </a:extLst>
          </a:blip>
          <a:srcRect l="12845"/>
          <a:stretch/>
        </p:blipFill>
        <p:spPr>
          <a:xfrm>
            <a:off x="125083" y="70139"/>
            <a:ext cx="2747513" cy="829186"/>
          </a:xfrm>
          <a:prstGeom prst="rect">
            <a:avLst/>
          </a:prstGeom>
        </p:spPr>
      </p:pic>
      <p:sp>
        <p:nvSpPr>
          <p:cNvPr id="16" name="Rectangle 15"/>
          <p:cNvSpPr/>
          <p:nvPr/>
        </p:nvSpPr>
        <p:spPr>
          <a:xfrm>
            <a:off x="0" y="-17253"/>
            <a:ext cx="250166" cy="6512943"/>
          </a:xfrm>
          <a:prstGeom prst="rect">
            <a:avLst/>
          </a:prstGeom>
          <a:gradFill>
            <a:gsLst>
              <a:gs pos="82000">
                <a:srgbClr val="391BA5"/>
              </a:gs>
              <a:gs pos="0">
                <a:schemeClr val="accent4">
                  <a:lumMod val="50000"/>
                </a:schemeClr>
              </a:gs>
              <a:gs pos="100000">
                <a:srgbClr val="391BA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6" name="Titre 1"/>
          <p:cNvSpPr>
            <a:spLocks noGrp="1"/>
          </p:cNvSpPr>
          <p:nvPr>
            <p:ph type="title"/>
          </p:nvPr>
        </p:nvSpPr>
        <p:spPr>
          <a:xfrm>
            <a:off x="2874239" y="865762"/>
            <a:ext cx="5832648" cy="864096"/>
          </a:xfrm>
        </p:spPr>
        <p:txBody>
          <a:bodyPr>
            <a:noAutofit/>
          </a:bodyPr>
          <a:lstStyle/>
          <a:p>
            <a:pPr algn="l"/>
            <a:r>
              <a:rPr lang="fr-FR" sz="2000" b="1" kern="0" dirty="0">
                <a:solidFill>
                  <a:srgbClr val="7030A0"/>
                </a:solidFill>
                <a:latin typeface="Verdana"/>
              </a:rPr>
              <a:t>AVRILE apporte aux entreprises…</a:t>
            </a:r>
          </a:p>
        </p:txBody>
      </p:sp>
      <p:graphicFrame>
        <p:nvGraphicFramePr>
          <p:cNvPr id="12" name="Diagramme 11"/>
          <p:cNvGraphicFramePr/>
          <p:nvPr>
            <p:extLst>
              <p:ext uri="{D42A27DB-BD31-4B8C-83A1-F6EECF244321}">
                <p14:modId xmlns:p14="http://schemas.microsoft.com/office/powerpoint/2010/main" val="884123034"/>
              </p:ext>
            </p:extLst>
          </p:nvPr>
        </p:nvGraphicFramePr>
        <p:xfrm>
          <a:off x="1088571" y="1554642"/>
          <a:ext cx="7348064" cy="388957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graphicFrame>
        <p:nvGraphicFramePr>
          <p:cNvPr id="14" name="Diagramme 13"/>
          <p:cNvGraphicFramePr/>
          <p:nvPr>
            <p:extLst>
              <p:ext uri="{D42A27DB-BD31-4B8C-83A1-F6EECF244321}">
                <p14:modId xmlns:p14="http://schemas.microsoft.com/office/powerpoint/2010/main" val="1226497578"/>
              </p:ext>
            </p:extLst>
          </p:nvPr>
        </p:nvGraphicFramePr>
        <p:xfrm>
          <a:off x="2919014" y="460169"/>
          <a:ext cx="5787873" cy="811186"/>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8" name="Rectangle 7"/>
          <p:cNvSpPr/>
          <p:nvPr/>
        </p:nvSpPr>
        <p:spPr>
          <a:xfrm>
            <a:off x="9005978" y="-8627"/>
            <a:ext cx="138022" cy="5624423"/>
          </a:xfrm>
          <a:prstGeom prst="rect">
            <a:avLst/>
          </a:prstGeom>
          <a:gradFill>
            <a:gsLst>
              <a:gs pos="0">
                <a:srgbClr val="7030A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0" name="ZoneTexte 9"/>
          <p:cNvSpPr txBox="1"/>
          <p:nvPr/>
        </p:nvSpPr>
        <p:spPr>
          <a:xfrm>
            <a:off x="4602146" y="6505215"/>
            <a:ext cx="828675" cy="369332"/>
          </a:xfrm>
          <a:prstGeom prst="rect">
            <a:avLst/>
          </a:prstGeom>
          <a:noFill/>
        </p:spPr>
        <p:txBody>
          <a:bodyPr wrap="square" rtlCol="0">
            <a:spAutoFit/>
          </a:bodyPr>
          <a:lstStyle/>
          <a:p>
            <a:r>
              <a:rPr lang="fr-FR" dirty="0" smtClean="0">
                <a:solidFill>
                  <a:schemeClr val="bg1"/>
                </a:solidFill>
              </a:rPr>
              <a:t>10</a:t>
            </a:r>
            <a:endParaRPr lang="fr-FR" dirty="0">
              <a:solidFill>
                <a:schemeClr val="bg1"/>
              </a:solidFill>
            </a:endParaRPr>
          </a:p>
        </p:txBody>
      </p:sp>
    </p:spTree>
    <p:extLst>
      <p:ext uri="{BB962C8B-B14F-4D97-AF65-F5344CB8AC3E}">
        <p14:creationId xmlns:p14="http://schemas.microsoft.com/office/powerpoint/2010/main" val="6460615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l="11838"/>
          <a:stretch/>
        </p:blipFill>
        <p:spPr>
          <a:xfrm>
            <a:off x="125083" y="70138"/>
            <a:ext cx="3015587" cy="899697"/>
          </a:xfrm>
          <a:prstGeom prst="rect">
            <a:avLst/>
          </a:prstGeom>
        </p:spPr>
      </p:pic>
      <p:sp>
        <p:nvSpPr>
          <p:cNvPr id="6" name="Rectangle 5"/>
          <p:cNvSpPr/>
          <p:nvPr/>
        </p:nvSpPr>
        <p:spPr>
          <a:xfrm>
            <a:off x="0" y="-1"/>
            <a:ext cx="250166" cy="6495691"/>
          </a:xfrm>
          <a:prstGeom prst="rect">
            <a:avLst/>
          </a:prstGeom>
          <a:gradFill>
            <a:gsLst>
              <a:gs pos="82000">
                <a:srgbClr val="391BA5"/>
              </a:gs>
              <a:gs pos="0">
                <a:schemeClr val="accent4">
                  <a:lumMod val="50000"/>
                </a:schemeClr>
              </a:gs>
              <a:gs pos="100000">
                <a:srgbClr val="391BA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aphicFrame>
        <p:nvGraphicFramePr>
          <p:cNvPr id="8" name="Diagramme 7"/>
          <p:cNvGraphicFramePr/>
          <p:nvPr>
            <p:extLst>
              <p:ext uri="{D42A27DB-BD31-4B8C-83A1-F6EECF244321}">
                <p14:modId xmlns:p14="http://schemas.microsoft.com/office/powerpoint/2010/main" val="1201499209"/>
              </p:ext>
            </p:extLst>
          </p:nvPr>
        </p:nvGraphicFramePr>
        <p:xfrm>
          <a:off x="2696709" y="473256"/>
          <a:ext cx="5637323" cy="81118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Titre 1"/>
          <p:cNvSpPr>
            <a:spLocks noGrp="1"/>
          </p:cNvSpPr>
          <p:nvPr>
            <p:ph type="title"/>
          </p:nvPr>
        </p:nvSpPr>
        <p:spPr>
          <a:xfrm>
            <a:off x="3125101" y="1013607"/>
            <a:ext cx="5400600" cy="792088"/>
          </a:xfrm>
        </p:spPr>
        <p:txBody>
          <a:bodyPr>
            <a:normAutofit/>
          </a:bodyPr>
          <a:lstStyle/>
          <a:p>
            <a:pPr algn="l"/>
            <a:r>
              <a:rPr lang="fr-FR" sz="1800" b="1" kern="0" dirty="0">
                <a:solidFill>
                  <a:srgbClr val="7030A0"/>
                </a:solidFill>
                <a:latin typeface="Verdana"/>
                <a:ea typeface="+mn-ea"/>
                <a:cs typeface="+mn-cs"/>
              </a:rPr>
              <a:t>Partenaires</a:t>
            </a:r>
            <a:r>
              <a:rPr lang="fr-FR" sz="2400" b="1" kern="0" dirty="0" smtClean="0">
                <a:solidFill>
                  <a:srgbClr val="4774AB"/>
                </a:solidFill>
                <a:latin typeface="Verdana"/>
              </a:rPr>
              <a:t> </a:t>
            </a:r>
            <a:r>
              <a:rPr lang="fr-FR" sz="1800" b="1" kern="0" dirty="0">
                <a:solidFill>
                  <a:srgbClr val="7030A0"/>
                </a:solidFill>
                <a:latin typeface="Verdana"/>
                <a:ea typeface="+mn-ea"/>
                <a:cs typeface="+mn-cs"/>
              </a:rPr>
              <a:t>et</a:t>
            </a:r>
            <a:r>
              <a:rPr lang="fr-FR" sz="2400" b="1" kern="0" dirty="0" smtClean="0">
                <a:solidFill>
                  <a:srgbClr val="4774AB"/>
                </a:solidFill>
                <a:latin typeface="Verdana"/>
              </a:rPr>
              <a:t> </a:t>
            </a:r>
            <a:r>
              <a:rPr lang="fr-FR" sz="1800" b="1" kern="0" dirty="0">
                <a:solidFill>
                  <a:srgbClr val="7030A0"/>
                </a:solidFill>
                <a:latin typeface="Verdana"/>
                <a:ea typeface="+mn-ea"/>
                <a:cs typeface="+mn-cs"/>
              </a:rPr>
              <a:t>soutiens</a:t>
            </a:r>
          </a:p>
        </p:txBody>
      </p:sp>
      <p:graphicFrame>
        <p:nvGraphicFramePr>
          <p:cNvPr id="10" name="Diagramme 9"/>
          <p:cNvGraphicFramePr/>
          <p:nvPr>
            <p:extLst>
              <p:ext uri="{D42A27DB-BD31-4B8C-83A1-F6EECF244321}">
                <p14:modId xmlns:p14="http://schemas.microsoft.com/office/powerpoint/2010/main" val="1419266123"/>
              </p:ext>
            </p:extLst>
          </p:nvPr>
        </p:nvGraphicFramePr>
        <p:xfrm>
          <a:off x="60960" y="1837426"/>
          <a:ext cx="4174610" cy="28877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Rectangle 10"/>
          <p:cNvSpPr/>
          <p:nvPr/>
        </p:nvSpPr>
        <p:spPr>
          <a:xfrm>
            <a:off x="500063" y="1444774"/>
            <a:ext cx="5143500" cy="307777"/>
          </a:xfrm>
          <a:prstGeom prst="rect">
            <a:avLst/>
          </a:prstGeom>
        </p:spPr>
        <p:txBody>
          <a:bodyPr>
            <a:spAutoFit/>
          </a:bodyPr>
          <a:lstStyle/>
          <a:p>
            <a:pPr>
              <a:buBlip>
                <a:blip r:embed="rId14"/>
              </a:buBlip>
              <a:defRPr/>
            </a:pPr>
            <a:r>
              <a:rPr lang="fr-FR" sz="1400" dirty="0" smtClean="0">
                <a:latin typeface="Bell MT" pitchFamily="18" charset="0"/>
                <a:ea typeface="ＭＳ Ｐゴシック" pitchFamily="96" charset="-128"/>
              </a:rPr>
              <a:t> Membres fondateurs :</a:t>
            </a:r>
            <a:endParaRPr lang="fr-FR" sz="1400" dirty="0">
              <a:latin typeface="Bell MT" pitchFamily="18" charset="0"/>
              <a:ea typeface="ＭＳ Ｐゴシック" pitchFamily="96" charset="-128"/>
            </a:endParaRPr>
          </a:p>
        </p:txBody>
      </p:sp>
      <p:sp>
        <p:nvSpPr>
          <p:cNvPr id="12" name="Rectangle 11"/>
          <p:cNvSpPr/>
          <p:nvPr/>
        </p:nvSpPr>
        <p:spPr>
          <a:xfrm>
            <a:off x="4729989" y="3676410"/>
            <a:ext cx="4249737" cy="1692771"/>
          </a:xfrm>
          <a:prstGeom prst="rect">
            <a:avLst/>
          </a:prstGeom>
        </p:spPr>
        <p:txBody>
          <a:bodyPr>
            <a:spAutoFit/>
          </a:bodyPr>
          <a:lstStyle/>
          <a:p>
            <a:pPr marL="0" lvl="1" indent="-285750">
              <a:buBlip>
                <a:blip r:embed="rId14"/>
              </a:buBlip>
              <a:defRPr/>
            </a:pPr>
            <a:r>
              <a:rPr lang="fr-FR" sz="2000" dirty="0">
                <a:latin typeface="Bell MT" pitchFamily="18" charset="0"/>
                <a:ea typeface="ＭＳ Ｐゴシック" pitchFamily="96" charset="-128"/>
              </a:rPr>
              <a:t> </a:t>
            </a:r>
            <a:r>
              <a:rPr lang="fr-FR" sz="1600" dirty="0">
                <a:latin typeface="Bell MT" pitchFamily="18" charset="0"/>
                <a:ea typeface="ＭＳ Ｐゴシック" pitchFamily="96" charset="-128"/>
              </a:rPr>
              <a:t>Partenaires et futurs partenaires </a:t>
            </a:r>
            <a:r>
              <a:rPr lang="fr-FR" sz="2000" dirty="0">
                <a:latin typeface="Bell MT" pitchFamily="18" charset="0"/>
                <a:ea typeface="ＭＳ Ｐゴシック" pitchFamily="96" charset="-128"/>
              </a:rPr>
              <a:t>:</a:t>
            </a:r>
          </a:p>
          <a:p>
            <a:pPr lvl="1">
              <a:defRPr/>
            </a:pPr>
            <a:r>
              <a:rPr lang="fr-FR" sz="1400" dirty="0" err="1" smtClean="0">
                <a:latin typeface="Bell MT" pitchFamily="18" charset="0"/>
                <a:ea typeface="ＭＳ Ｐゴシック" pitchFamily="96" charset="-128"/>
              </a:rPr>
              <a:t>Scientipôle</a:t>
            </a:r>
            <a:r>
              <a:rPr lang="fr-FR" sz="1400" dirty="0" smtClean="0">
                <a:latin typeface="Bell MT" pitchFamily="18" charset="0"/>
                <a:ea typeface="ＭＳ Ｐゴシック" pitchFamily="96" charset="-128"/>
              </a:rPr>
              <a:t> </a:t>
            </a:r>
            <a:r>
              <a:rPr lang="fr-FR" sz="1400" dirty="0">
                <a:latin typeface="Bell MT" pitchFamily="18" charset="0"/>
                <a:ea typeface="ＭＳ Ｐゴシック" pitchFamily="96" charset="-128"/>
              </a:rPr>
              <a:t>Initiative, le </a:t>
            </a:r>
            <a:r>
              <a:rPr lang="fr-FR" sz="1400" dirty="0" smtClean="0">
                <a:latin typeface="Bell MT" pitchFamily="18" charset="0"/>
                <a:ea typeface="ＭＳ Ｐゴシック" pitchFamily="96" charset="-128"/>
              </a:rPr>
              <a:t>CFI, </a:t>
            </a:r>
            <a:r>
              <a:rPr lang="fr-FR" sz="1400" dirty="0">
                <a:latin typeface="Bell MT" pitchFamily="18" charset="0"/>
                <a:ea typeface="ＭＳ Ｐゴシック" pitchFamily="96" charset="-128"/>
              </a:rPr>
              <a:t>Plaine Commune Promotion, Rhodia, Saint </a:t>
            </a:r>
            <a:r>
              <a:rPr lang="fr-FR" sz="1400" dirty="0" err="1">
                <a:latin typeface="Bell MT" pitchFamily="18" charset="0"/>
                <a:ea typeface="ＭＳ Ｐゴシック" pitchFamily="96" charset="-128"/>
              </a:rPr>
              <a:t>Gobain</a:t>
            </a:r>
            <a:r>
              <a:rPr lang="fr-FR" sz="1400" dirty="0" smtClean="0">
                <a:latin typeface="Bell MT" pitchFamily="18" charset="0"/>
                <a:ea typeface="ＭＳ Ｐゴシック" pitchFamily="96" charset="-128"/>
              </a:rPr>
              <a:t>, EADS, </a:t>
            </a:r>
            <a:r>
              <a:rPr lang="fr-FR" sz="1400" dirty="0">
                <a:latin typeface="Bell MT" pitchFamily="18" charset="0"/>
                <a:ea typeface="ＭＳ Ｐゴシック" pitchFamily="96" charset="-128"/>
              </a:rPr>
              <a:t>Aéroport de Paris, le pôle audiovisuel-cinéma-multimédia du nord </a:t>
            </a:r>
            <a:r>
              <a:rPr lang="fr-FR" sz="1400" dirty="0" smtClean="0">
                <a:latin typeface="Bell MT" pitchFamily="18" charset="0"/>
                <a:ea typeface="ＭＳ Ｐゴシック" pitchFamily="96" charset="-128"/>
              </a:rPr>
              <a:t>parisien, Réseau entreprendre, la MIEL, l’ACCET, YUMP France…</a:t>
            </a:r>
            <a:endParaRPr lang="fr-FR" sz="1400" dirty="0">
              <a:latin typeface="Bell MT" pitchFamily="18" charset="0"/>
              <a:ea typeface="ＭＳ Ｐゴシック" pitchFamily="96" charset="-128"/>
            </a:endParaRPr>
          </a:p>
        </p:txBody>
      </p:sp>
      <p:sp>
        <p:nvSpPr>
          <p:cNvPr id="13" name="Rectangle 12"/>
          <p:cNvSpPr/>
          <p:nvPr/>
        </p:nvSpPr>
        <p:spPr>
          <a:xfrm>
            <a:off x="4729989" y="1791215"/>
            <a:ext cx="3795712" cy="1692771"/>
          </a:xfrm>
          <a:prstGeom prst="rect">
            <a:avLst/>
          </a:prstGeom>
        </p:spPr>
        <p:txBody>
          <a:bodyPr>
            <a:spAutoFit/>
          </a:bodyPr>
          <a:lstStyle/>
          <a:p>
            <a:pPr>
              <a:buBlip>
                <a:blip r:embed="rId14"/>
              </a:buBlip>
              <a:defRPr/>
            </a:pPr>
            <a:r>
              <a:rPr lang="fr-FR" sz="2000" dirty="0" smtClean="0">
                <a:latin typeface="Bell MT" pitchFamily="18" charset="0"/>
                <a:ea typeface="ＭＳ Ｐゴシック" pitchFamily="96" charset="-128"/>
              </a:rPr>
              <a:t> </a:t>
            </a:r>
            <a:r>
              <a:rPr lang="fr-FR" sz="1600" dirty="0">
                <a:latin typeface="Bell MT" pitchFamily="18" charset="0"/>
                <a:ea typeface="ＭＳ Ｐゴシック" pitchFamily="96" charset="-128"/>
              </a:rPr>
              <a:t>Soutiens </a:t>
            </a:r>
            <a:r>
              <a:rPr lang="fr-FR" sz="1400" dirty="0" smtClean="0">
                <a:latin typeface="Bell MT" pitchFamily="18" charset="0"/>
                <a:ea typeface="ＭＳ Ｐゴシック" pitchFamily="96" charset="-128"/>
              </a:rPr>
              <a:t>:</a:t>
            </a:r>
            <a:endParaRPr lang="fr-FR" sz="1400" dirty="0">
              <a:latin typeface="Bell MT" pitchFamily="18" charset="0"/>
              <a:ea typeface="ＭＳ Ｐゴシック" pitchFamily="96" charset="-128"/>
            </a:endParaRPr>
          </a:p>
          <a:p>
            <a:pPr lvl="1">
              <a:buBlip>
                <a:blip r:embed="rId14"/>
              </a:buBlip>
              <a:defRPr/>
            </a:pPr>
            <a:r>
              <a:rPr lang="fr-FR" sz="1400" dirty="0">
                <a:latin typeface="Bell MT" pitchFamily="18" charset="0"/>
                <a:ea typeface="ＭＳ Ｐゴシック" pitchFamily="96" charset="-128"/>
              </a:rPr>
              <a:t>L’Europe (</a:t>
            </a:r>
            <a:r>
              <a:rPr lang="fr-FR" sz="1400" dirty="0" smtClean="0">
                <a:latin typeface="Bell MT" pitchFamily="18" charset="0"/>
                <a:ea typeface="ＭＳ Ｐゴシック" pitchFamily="96" charset="-128"/>
              </a:rPr>
              <a:t>FEDER)</a:t>
            </a:r>
            <a:endParaRPr lang="fr-FR" sz="1400" dirty="0">
              <a:latin typeface="Bell MT" pitchFamily="18" charset="0"/>
              <a:ea typeface="ＭＳ Ｐゴシック" pitchFamily="96" charset="-128"/>
            </a:endParaRPr>
          </a:p>
          <a:p>
            <a:pPr lvl="1">
              <a:buBlip>
                <a:blip r:embed="rId14"/>
              </a:buBlip>
              <a:defRPr/>
            </a:pPr>
            <a:r>
              <a:rPr lang="fr-FR" sz="1400" dirty="0" smtClean="0">
                <a:latin typeface="Bell MT" pitchFamily="18" charset="0"/>
                <a:ea typeface="ＭＳ Ｐゴシック" pitchFamily="96" charset="-128"/>
              </a:rPr>
              <a:t>Région </a:t>
            </a:r>
            <a:r>
              <a:rPr lang="fr-FR" sz="1400" dirty="0">
                <a:latin typeface="Bell MT" pitchFamily="18" charset="0"/>
                <a:ea typeface="ＭＳ Ｐゴシック" pitchFamily="96" charset="-128"/>
              </a:rPr>
              <a:t>Ile de France </a:t>
            </a:r>
          </a:p>
          <a:p>
            <a:pPr lvl="1">
              <a:buBlip>
                <a:blip r:embed="rId14"/>
              </a:buBlip>
              <a:defRPr/>
            </a:pPr>
            <a:r>
              <a:rPr lang="fr-FR" sz="1400" dirty="0" smtClean="0">
                <a:latin typeface="Bell MT" pitchFamily="18" charset="0"/>
                <a:ea typeface="ＭＳ Ｐゴシック" pitchFamily="96" charset="-128"/>
              </a:rPr>
              <a:t>CCI </a:t>
            </a:r>
            <a:r>
              <a:rPr lang="fr-FR" sz="1400" dirty="0">
                <a:latin typeface="Bell MT" pitchFamily="18" charset="0"/>
                <a:ea typeface="ＭＳ Ｐゴシック" pitchFamily="96" charset="-128"/>
              </a:rPr>
              <a:t>Seine Saint Denis</a:t>
            </a:r>
          </a:p>
          <a:p>
            <a:pPr lvl="1">
              <a:buBlip>
                <a:blip r:embed="rId14"/>
              </a:buBlip>
              <a:defRPr/>
            </a:pPr>
            <a:r>
              <a:rPr lang="fr-FR" sz="1400" dirty="0" smtClean="0">
                <a:latin typeface="Bell MT" pitchFamily="18" charset="0"/>
                <a:ea typeface="ＭＳ Ｐゴシック" pitchFamily="96" charset="-128"/>
              </a:rPr>
              <a:t>Conseil Général de Seine-Saint-Denis</a:t>
            </a:r>
          </a:p>
          <a:p>
            <a:pPr lvl="1">
              <a:buBlip>
                <a:blip r:embed="rId14"/>
              </a:buBlip>
              <a:defRPr/>
            </a:pPr>
            <a:r>
              <a:rPr lang="fr-FR" sz="1400" dirty="0" smtClean="0">
                <a:latin typeface="Bell MT" pitchFamily="18" charset="0"/>
                <a:ea typeface="ＭＳ Ｐゴシック" pitchFamily="96" charset="-128"/>
              </a:rPr>
              <a:t>DIRRECCTE</a:t>
            </a:r>
          </a:p>
          <a:p>
            <a:pPr lvl="1">
              <a:buBlip>
                <a:blip r:embed="rId14"/>
              </a:buBlip>
              <a:defRPr/>
            </a:pPr>
            <a:r>
              <a:rPr lang="fr-FR" sz="1400" dirty="0" smtClean="0">
                <a:latin typeface="Bell MT" pitchFamily="18" charset="0"/>
                <a:ea typeface="ＭＳ Ｐゴシック" pitchFamily="96" charset="-128"/>
              </a:rPr>
              <a:t>Fonds de revitalisation</a:t>
            </a:r>
            <a:endParaRPr lang="fr-FR" sz="1400" dirty="0">
              <a:latin typeface="Bell MT" pitchFamily="18" charset="0"/>
              <a:ea typeface="ＭＳ Ｐゴシック" pitchFamily="96" charset="-128"/>
            </a:endParaRPr>
          </a:p>
        </p:txBody>
      </p:sp>
      <p:sp>
        <p:nvSpPr>
          <p:cNvPr id="14" name="Rectangle 13"/>
          <p:cNvSpPr/>
          <p:nvPr/>
        </p:nvSpPr>
        <p:spPr>
          <a:xfrm>
            <a:off x="9005978" y="-8627"/>
            <a:ext cx="138022" cy="5624423"/>
          </a:xfrm>
          <a:prstGeom prst="rect">
            <a:avLst/>
          </a:prstGeom>
          <a:gradFill>
            <a:gsLst>
              <a:gs pos="0">
                <a:srgbClr val="7030A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6" name="ZoneTexte 15"/>
          <p:cNvSpPr txBox="1"/>
          <p:nvPr/>
        </p:nvSpPr>
        <p:spPr>
          <a:xfrm>
            <a:off x="4602146" y="6505215"/>
            <a:ext cx="828675" cy="369332"/>
          </a:xfrm>
          <a:prstGeom prst="rect">
            <a:avLst/>
          </a:prstGeom>
          <a:noFill/>
        </p:spPr>
        <p:txBody>
          <a:bodyPr wrap="square" rtlCol="0">
            <a:spAutoFit/>
          </a:bodyPr>
          <a:lstStyle/>
          <a:p>
            <a:r>
              <a:rPr lang="fr-FR" dirty="0" smtClean="0">
                <a:solidFill>
                  <a:schemeClr val="bg1"/>
                </a:solidFill>
              </a:rPr>
              <a:t>11</a:t>
            </a:r>
            <a:endParaRPr lang="fr-FR" dirty="0">
              <a:solidFill>
                <a:schemeClr val="bg1"/>
              </a:solidFill>
            </a:endParaRPr>
          </a:p>
        </p:txBody>
      </p:sp>
    </p:spTree>
    <p:extLst>
      <p:ext uri="{BB962C8B-B14F-4D97-AF65-F5344CB8AC3E}">
        <p14:creationId xmlns:p14="http://schemas.microsoft.com/office/powerpoint/2010/main" val="25325742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Image 5"/>
          <p:cNvPicPr>
            <a:picLocks noChangeAspect="1"/>
          </p:cNvPicPr>
          <p:nvPr/>
        </p:nvPicPr>
        <p:blipFill rotWithShape="1">
          <a:blip r:embed="rId3">
            <a:extLst>
              <a:ext uri="{28A0092B-C50C-407E-A947-70E740481C1C}">
                <a14:useLocalDpi xmlns:a14="http://schemas.microsoft.com/office/drawing/2010/main" val="0"/>
              </a:ext>
            </a:extLst>
          </a:blip>
          <a:srcRect l="-8175" r="-1"/>
          <a:stretch/>
        </p:blipFill>
        <p:spPr>
          <a:xfrm>
            <a:off x="-133418" y="94891"/>
            <a:ext cx="3420533" cy="899697"/>
          </a:xfrm>
          <a:prstGeom prst="rect">
            <a:avLst/>
          </a:prstGeom>
        </p:spPr>
      </p:pic>
      <p:sp>
        <p:nvSpPr>
          <p:cNvPr id="8" name="Rectangle 7"/>
          <p:cNvSpPr/>
          <p:nvPr/>
        </p:nvSpPr>
        <p:spPr>
          <a:xfrm>
            <a:off x="0" y="-1"/>
            <a:ext cx="250166" cy="6490800"/>
          </a:xfrm>
          <a:prstGeom prst="rect">
            <a:avLst/>
          </a:prstGeom>
          <a:gradFill>
            <a:gsLst>
              <a:gs pos="82000">
                <a:srgbClr val="391BA5"/>
              </a:gs>
              <a:gs pos="0">
                <a:schemeClr val="accent4">
                  <a:lumMod val="50000"/>
                </a:schemeClr>
              </a:gs>
              <a:gs pos="100000">
                <a:srgbClr val="391BA4"/>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19" name="ZoneTexte 18"/>
          <p:cNvSpPr txBox="1"/>
          <p:nvPr/>
        </p:nvSpPr>
        <p:spPr>
          <a:xfrm>
            <a:off x="1576848" y="1164571"/>
            <a:ext cx="6523356" cy="4647426"/>
          </a:xfrm>
          <a:prstGeom prst="rect">
            <a:avLst/>
          </a:prstGeom>
          <a:noFill/>
        </p:spPr>
        <p:txBody>
          <a:bodyPr wrap="square" rtlCol="0">
            <a:spAutoFit/>
          </a:bodyPr>
          <a:lstStyle/>
          <a:p>
            <a:pPr algn="ctr"/>
            <a:r>
              <a:rPr lang="fr-FR" b="1" kern="0" dirty="0">
                <a:solidFill>
                  <a:srgbClr val="7030A0"/>
                </a:solidFill>
                <a:latin typeface="Verdana"/>
              </a:rPr>
              <a:t>CONTACTS</a:t>
            </a:r>
          </a:p>
          <a:p>
            <a:pPr algn="ctr"/>
            <a:endParaRPr lang="fr-FR" dirty="0"/>
          </a:p>
          <a:p>
            <a:pPr algn="ctr"/>
            <a:r>
              <a:rPr lang="fr-FR" b="1" kern="0" dirty="0">
                <a:solidFill>
                  <a:srgbClr val="7030A0"/>
                </a:solidFill>
                <a:latin typeface="Verdana"/>
              </a:rPr>
              <a:t>AVRILE</a:t>
            </a:r>
          </a:p>
          <a:p>
            <a:pPr algn="ctr"/>
            <a:r>
              <a:rPr lang="fr-FR" sz="1600" dirty="0" smtClean="0"/>
              <a:t>Bâtiment E, 3eme étage, bureau E320</a:t>
            </a:r>
          </a:p>
          <a:p>
            <a:pPr algn="ctr"/>
            <a:r>
              <a:rPr lang="fr-FR" sz="1600" dirty="0" smtClean="0"/>
              <a:t>Campus de Villetaneuse - Université Paris 13</a:t>
            </a:r>
          </a:p>
          <a:p>
            <a:pPr algn="ctr"/>
            <a:r>
              <a:rPr lang="fr-FR" sz="1600" dirty="0" smtClean="0"/>
              <a:t>99, avenue Jean Baptiste Clément 93430 Villetaneuse</a:t>
            </a:r>
          </a:p>
          <a:p>
            <a:pPr algn="ctr"/>
            <a:endParaRPr lang="fr-FR" sz="1600" dirty="0"/>
          </a:p>
          <a:p>
            <a:pPr algn="ctr"/>
            <a:r>
              <a:rPr lang="fr-FR" sz="1600" dirty="0" smtClean="0"/>
              <a:t>Président : Jean-Pierre ASTRUC</a:t>
            </a:r>
          </a:p>
          <a:p>
            <a:pPr algn="ctr"/>
            <a:endParaRPr lang="fr-FR" sz="1600" dirty="0"/>
          </a:p>
          <a:p>
            <a:pPr algn="ctr"/>
            <a:r>
              <a:rPr lang="fr-FR" sz="1600" dirty="0" smtClean="0"/>
              <a:t>Chargée de mission: Marie-Anne LEBREC</a:t>
            </a:r>
          </a:p>
          <a:p>
            <a:pPr algn="ctr"/>
            <a:r>
              <a:rPr lang="fr-FR" sz="1600" dirty="0" smtClean="0"/>
              <a:t>Tél.: 01 49 40 36 73</a:t>
            </a:r>
          </a:p>
          <a:p>
            <a:pPr algn="ctr"/>
            <a:r>
              <a:rPr lang="fr-FR" sz="1600" dirty="0" smtClean="0"/>
              <a:t>Mail: </a:t>
            </a:r>
            <a:r>
              <a:rPr lang="fr-FR" sz="1600" dirty="0" smtClean="0">
                <a:hlinkClick r:id="rId4"/>
              </a:rPr>
              <a:t>direction.avrile@univ-paris13.fr</a:t>
            </a:r>
            <a:endParaRPr lang="fr-FR" sz="1600" dirty="0" smtClean="0"/>
          </a:p>
          <a:p>
            <a:pPr algn="ctr"/>
            <a:endParaRPr lang="fr-FR" sz="1600" dirty="0"/>
          </a:p>
          <a:p>
            <a:pPr algn="ctr"/>
            <a:r>
              <a:rPr lang="fr-FR" sz="1600" dirty="0" smtClean="0"/>
              <a:t>Assistante: Amandine VALQUIN</a:t>
            </a:r>
          </a:p>
          <a:p>
            <a:pPr algn="ctr"/>
            <a:r>
              <a:rPr lang="fr-FR" sz="1600" dirty="0" smtClean="0"/>
              <a:t>Tél.: 01 49 40 36 76</a:t>
            </a:r>
          </a:p>
          <a:p>
            <a:pPr algn="ctr"/>
            <a:r>
              <a:rPr lang="fr-FR" sz="1600" dirty="0" smtClean="0"/>
              <a:t>Mail: </a:t>
            </a:r>
            <a:r>
              <a:rPr lang="fr-FR" sz="1600" dirty="0" smtClean="0">
                <a:hlinkClick r:id="rId5"/>
              </a:rPr>
              <a:t>secretariat.avrile@univ-paris13.fr</a:t>
            </a:r>
            <a:endParaRPr lang="fr-FR" sz="1600" dirty="0" smtClean="0"/>
          </a:p>
          <a:p>
            <a:pPr algn="ctr"/>
            <a:endParaRPr lang="fr-FR" sz="1600" dirty="0"/>
          </a:p>
          <a:p>
            <a:endParaRPr lang="fr-FR" dirty="0"/>
          </a:p>
        </p:txBody>
      </p:sp>
      <p:sp>
        <p:nvSpPr>
          <p:cNvPr id="9" name="Rectangle 8"/>
          <p:cNvSpPr/>
          <p:nvPr/>
        </p:nvSpPr>
        <p:spPr>
          <a:xfrm>
            <a:off x="9005978" y="-8627"/>
            <a:ext cx="138022" cy="5624423"/>
          </a:xfrm>
          <a:prstGeom prst="rect">
            <a:avLst/>
          </a:prstGeom>
          <a:gradFill>
            <a:gsLst>
              <a:gs pos="0">
                <a:srgbClr val="7030A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7" name="ZoneTexte 6"/>
          <p:cNvSpPr txBox="1"/>
          <p:nvPr/>
        </p:nvSpPr>
        <p:spPr>
          <a:xfrm>
            <a:off x="4602146" y="6505215"/>
            <a:ext cx="828675" cy="369332"/>
          </a:xfrm>
          <a:prstGeom prst="rect">
            <a:avLst/>
          </a:prstGeom>
          <a:noFill/>
        </p:spPr>
        <p:txBody>
          <a:bodyPr wrap="square" rtlCol="0">
            <a:spAutoFit/>
          </a:bodyPr>
          <a:lstStyle/>
          <a:p>
            <a:r>
              <a:rPr lang="fr-FR" dirty="0" smtClean="0">
                <a:solidFill>
                  <a:schemeClr val="bg1"/>
                </a:solidFill>
              </a:rPr>
              <a:t>12</a:t>
            </a:r>
            <a:endParaRPr lang="fr-FR" dirty="0">
              <a:solidFill>
                <a:schemeClr val="bg1"/>
              </a:solidFill>
            </a:endParaRPr>
          </a:p>
        </p:txBody>
      </p:sp>
    </p:spTree>
    <p:extLst>
      <p:ext uri="{BB962C8B-B14F-4D97-AF65-F5344CB8AC3E}">
        <p14:creationId xmlns:p14="http://schemas.microsoft.com/office/powerpoint/2010/main" val="3815541511"/>
      </p:ext>
    </p:extLst>
  </p:cSld>
  <p:clrMapOvr>
    <a:masterClrMapping/>
  </p:clrMapOvr>
  <p:timing>
    <p:tnLst>
      <p:par>
        <p:cTn id="1" dur="indefinite" restart="never" nodeType="tmRoot"/>
      </p:par>
    </p:tnLst>
  </p:timing>
</p:sld>
</file>

<file path=ppt/theme/theme1.xml><?xml version="1.0" encoding="utf-8"?>
<a:theme xmlns:a="http://schemas.openxmlformats.org/drawingml/2006/main" name="IUT-Bobigny">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2506</TotalTime>
  <Words>836</Words>
  <Application>Microsoft Office PowerPoint</Application>
  <PresentationFormat>Affichage à l'écran (4:3)</PresentationFormat>
  <Paragraphs>162</Paragraphs>
  <Slides>9</Slides>
  <Notes>2</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IUT-Bobigny</vt:lpstr>
      <vt:lpstr>Présentation PowerPoint</vt:lpstr>
      <vt:lpstr>Présentation PowerPoint</vt:lpstr>
      <vt:lpstr>Présentation PowerPoint</vt:lpstr>
      <vt:lpstr>Présentation PowerPoint</vt:lpstr>
      <vt:lpstr>Enjeux liés à AVRILE</vt:lpstr>
      <vt:lpstr>Objectifs d’ AVRILE</vt:lpstr>
      <vt:lpstr>AVRILE apporte aux entreprises…</vt:lpstr>
      <vt:lpstr>Partenaires et soutiens</vt:lpstr>
      <vt:lpstr>Présentation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Marion Stanislas</dc:creator>
  <cp:lastModifiedBy>lebrec</cp:lastModifiedBy>
  <cp:revision>102</cp:revision>
  <cp:lastPrinted>2013-04-10T13:37:50Z</cp:lastPrinted>
  <dcterms:created xsi:type="dcterms:W3CDTF">2012-09-04T08:28:44Z</dcterms:created>
  <dcterms:modified xsi:type="dcterms:W3CDTF">2013-04-10T13:38:13Z</dcterms:modified>
</cp:coreProperties>
</file>